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3" r:id="rId1"/>
    <p:sldMasterId id="2147483774" r:id="rId2"/>
    <p:sldMasterId id="2147483775" r:id="rId3"/>
  </p:sldMasterIdLst>
  <p:notesMasterIdLst>
    <p:notesMasterId r:id="rId2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Lst>
  <p:sldSz cx="9144000" cy="5143500" type="screen16x9"/>
  <p:notesSz cx="6858000" cy="9144000"/>
  <p:embeddedFontLst>
    <p:embeddedFont>
      <p:font typeface="Gill Sans" panose="020B0604020202020204" charset="0"/>
      <p:regular r:id="rId22"/>
      <p:bold r:id="rId23"/>
    </p:embeddedFont>
    <p:embeddedFont>
      <p:font typeface="Helvetica Neue" panose="020B0604020202020204" charset="0"/>
      <p:regular r:id="rId24"/>
      <p:bold r:id="rId25"/>
      <p:italic r:id="rId26"/>
      <p:boldItalic r:id="rId27"/>
    </p:embeddedFont>
    <p:embeddedFont>
      <p:font typeface="Inter" panose="020B0604020202020204" charset="0"/>
      <p:regular r:id="rId28"/>
      <p:bold r:id="rId29"/>
    </p:embeddedFont>
    <p:embeddedFont>
      <p:font typeface="Inter Light" panose="020B0604020202020204" charset="0"/>
      <p:regular r:id="rId30"/>
      <p:bold r:id="rId31"/>
    </p:embeddedFont>
    <p:embeddedFont>
      <p:font typeface="Inter Medium" panose="020B0604020202020204" charset="0"/>
      <p:regular r:id="rId32"/>
      <p:bold r:id="rId33"/>
    </p:embeddedFont>
    <p:embeddedFont>
      <p:font typeface="Inter SemiBold" panose="020B0604020202020204" charset="0"/>
      <p:regular r:id="rId34"/>
      <p:bold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363">
          <p15:clr>
            <a:srgbClr val="9AA0A6"/>
          </p15:clr>
        </p15:guide>
        <p15:guide id="4" orient="horz" pos="187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948" y="52"/>
      </p:cViewPr>
      <p:guideLst>
        <p:guide orient="horz" pos="1620"/>
        <p:guide pos="2880"/>
        <p:guide orient="horz" pos="2363"/>
        <p:guide orient="horz" pos="18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dhesh Chavan" userId="79ae9b9c-88b8-48d1-85c5-81542da1ec47" providerId="ADAL" clId="{17174243-31B5-46FB-8272-65EA0CFF6575}"/>
    <pc:docChg chg="modSld">
      <pc:chgData name="Siddhesh Chavan" userId="79ae9b9c-88b8-48d1-85c5-81542da1ec47" providerId="ADAL" clId="{17174243-31B5-46FB-8272-65EA0CFF6575}" dt="2022-03-30T18:49:17.533" v="0" actId="14100"/>
      <pc:docMkLst>
        <pc:docMk/>
      </pc:docMkLst>
      <pc:sldChg chg="modSp mod">
        <pc:chgData name="Siddhesh Chavan" userId="79ae9b9c-88b8-48d1-85c5-81542da1ec47" providerId="ADAL" clId="{17174243-31B5-46FB-8272-65EA0CFF6575}" dt="2022-03-30T18:49:17.533" v="0" actId="14100"/>
        <pc:sldMkLst>
          <pc:docMk/>
          <pc:sldMk cId="0" sldId="260"/>
        </pc:sldMkLst>
        <pc:spChg chg="mod">
          <ac:chgData name="Siddhesh Chavan" userId="79ae9b9c-88b8-48d1-85c5-81542da1ec47" providerId="ADAL" clId="{17174243-31B5-46FB-8272-65EA0CFF6575}" dt="2022-03-30T18:49:17.533" v="0" actId="14100"/>
          <ac:spMkLst>
            <pc:docMk/>
            <pc:sldMk cId="0" sldId="260"/>
            <ac:spMk id="119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ibm.com/downloads/cas/OJDVQGRY" TargetMode="External"/><Relationship Id="rId7" Type="http://schemas.openxmlformats.org/officeDocument/2006/relationships/hyperlink" Target="https://blog.cloudflare.com/argo-v2/"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cloudflare.com/case-studies/how-cloudflare-uses-cloudflare-access-to-secure-our-global-team/" TargetMode="External"/><Relationship Id="rId5" Type="http://schemas.openxmlformats.org/officeDocument/2006/relationships/hyperlink" Target="https://www.cloudflare.com/case-studies/eteacher-group/" TargetMode="External"/><Relationship Id="rId4" Type="http://schemas.openxmlformats.org/officeDocument/2006/relationships/hyperlink" Target="https://www.cloudflare.com/static/e377b0bdef177342347d01afca28c09f/Hype_Cycle_for_Network_Security__2021.pdf"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03564c8c3b_0_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103564c8c3b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g10bfabb5705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1" name="Google Shape;1261;g10bfabb5705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10bfabb5705_2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10bfabb5705_2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Benefits: </a:t>
            </a:r>
            <a:endParaRPr/>
          </a:p>
          <a:p>
            <a:pPr marL="457200" lvl="0" indent="-298450" algn="l" rtl="0">
              <a:spcBef>
                <a:spcPts val="0"/>
              </a:spcBef>
              <a:spcAft>
                <a:spcPts val="0"/>
              </a:spcAft>
              <a:buSzPts val="1100"/>
              <a:buChar char="●"/>
            </a:pPr>
            <a:r>
              <a:rPr lang="en"/>
              <a:t>Lowest Labor footprint</a:t>
            </a:r>
            <a:endParaRPr/>
          </a:p>
          <a:p>
            <a:pPr marL="457200" lvl="0" indent="-298450" algn="l" rtl="0">
              <a:spcBef>
                <a:spcPts val="0"/>
              </a:spcBef>
              <a:spcAft>
                <a:spcPts val="0"/>
              </a:spcAft>
              <a:buSzPts val="1100"/>
              <a:buChar char="●"/>
            </a:pPr>
            <a:r>
              <a:rPr lang="en"/>
              <a:t>Highest Ops employee retention </a:t>
            </a:r>
            <a:endParaRPr/>
          </a:p>
          <a:p>
            <a:pPr marL="457200" lvl="0" indent="-298450" algn="l" rtl="0">
              <a:spcBef>
                <a:spcPts val="0"/>
              </a:spcBef>
              <a:spcAft>
                <a:spcPts val="0"/>
              </a:spcAft>
              <a:buSzPts val="1100"/>
              <a:buChar char="●"/>
            </a:pPr>
            <a:r>
              <a:rPr lang="en"/>
              <a:t>Reduce largest IT spend item</a:t>
            </a:r>
            <a:endParaRPr/>
          </a:p>
          <a:p>
            <a:pPr marL="457200" lvl="0" indent="-298450" algn="l" rtl="0">
              <a:spcBef>
                <a:spcPts val="0"/>
              </a:spcBef>
              <a:spcAft>
                <a:spcPts val="0"/>
              </a:spcAft>
              <a:buSzPts val="1100"/>
              <a:buChar char="●"/>
            </a:pPr>
            <a:r>
              <a:rPr lang="en"/>
              <a:t>MSSP/ SI/ CSP can have full service catalogue overnight</a:t>
            </a:r>
            <a:endParaRPr/>
          </a:p>
          <a:p>
            <a:pPr marL="0" lvl="0" indent="0" algn="l" rtl="0">
              <a:spcBef>
                <a:spcPts val="0"/>
              </a:spcBef>
              <a:spcAft>
                <a:spcPts val="0"/>
              </a:spcAft>
              <a:buNone/>
            </a:pPr>
            <a:endParaRPr/>
          </a:p>
          <a:p>
            <a:pPr marL="0" lvl="0" indent="0" algn="l" rtl="0">
              <a:spcBef>
                <a:spcPts val="0"/>
              </a:spcBef>
              <a:spcAft>
                <a:spcPts val="0"/>
              </a:spcAft>
              <a:buNone/>
            </a:pPr>
            <a:r>
              <a:rPr lang="en"/>
              <a:t>What your IT org can migrate from: </a:t>
            </a:r>
            <a:endParaRPr/>
          </a:p>
          <a:p>
            <a:pPr marL="0" lvl="0" indent="457200" algn="l" rtl="0">
              <a:spcBef>
                <a:spcPts val="0"/>
              </a:spcBef>
              <a:spcAft>
                <a:spcPts val="0"/>
              </a:spcAft>
              <a:buNone/>
            </a:pPr>
            <a:r>
              <a:rPr lang="en"/>
              <a:t>Cost Flexibility/Adjustment/Reconfiguration - low cost centers</a:t>
            </a:r>
            <a:endParaRPr/>
          </a:p>
          <a:p>
            <a:pPr marL="0" lvl="0" indent="0" algn="l" rtl="0">
              <a:spcBef>
                <a:spcPts val="0"/>
              </a:spcBef>
              <a:spcAft>
                <a:spcPts val="0"/>
              </a:spcAft>
              <a:buClr>
                <a:schemeClr val="dk1"/>
              </a:buClr>
              <a:buSzPts val="1100"/>
              <a:buFont typeface="Arial"/>
              <a:buNone/>
            </a:pPr>
            <a:r>
              <a:rPr lang="en"/>
              <a:t>What your IT org can become: </a:t>
            </a:r>
            <a:endParaRPr/>
          </a:p>
          <a:p>
            <a:pPr marL="0" lvl="0" indent="457200" algn="l" rtl="0">
              <a:spcBef>
                <a:spcPts val="0"/>
              </a:spcBef>
              <a:spcAft>
                <a:spcPts val="0"/>
              </a:spcAft>
              <a:buClr>
                <a:schemeClr val="dk1"/>
              </a:buClr>
              <a:buSzPts val="1100"/>
              <a:buFont typeface="Arial"/>
              <a:buNone/>
            </a:pPr>
            <a:r>
              <a:rPr lang="en"/>
              <a:t>Innovation Flexibility/Evolution - high skilled centers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10bfabb5705_2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10bfabb5705_2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0bfabb5705_2_2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10bfabb5705_2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03564c8c3b_0_3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03564c8c3b_0_3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1041539b33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1" name="Google Shape;1341;g1041539b3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Breach cost: IBM, Cost of a Data Breach Report, 2021, </a:t>
            </a:r>
            <a:r>
              <a:rPr lang="en" sz="1000" u="sng">
                <a:solidFill>
                  <a:schemeClr val="hlink"/>
                </a:solidFill>
                <a:hlinkClick r:id="rId3"/>
              </a:rPr>
              <a:t>https://www.ibm.com/downloads/cas/OJDVQGRY</a:t>
            </a:r>
            <a:r>
              <a:rPr lang="en" sz="1000">
                <a:solidFill>
                  <a:schemeClr val="dk1"/>
                </a:solidFill>
              </a:rPr>
              <a:t> </a:t>
            </a:r>
            <a:endParaRPr sz="1000">
              <a:solidFill>
                <a:schemeClr val="dk1"/>
              </a:solidFill>
            </a:endParaRPr>
          </a:p>
          <a:p>
            <a:pPr marL="0" lvl="0" indent="0" algn="l" rtl="0">
              <a:spcBef>
                <a:spcPts val="0"/>
              </a:spcBef>
              <a:spcAft>
                <a:spcPts val="0"/>
              </a:spcAft>
              <a:buNone/>
            </a:pPr>
            <a:r>
              <a:rPr lang="en" sz="1000">
                <a:solidFill>
                  <a:schemeClr val="dk1"/>
                </a:solidFill>
              </a:rPr>
              <a:t>Attack surface: Gartner, Hype Cycle for Network Security, 2021, </a:t>
            </a:r>
            <a:r>
              <a:rPr lang="en" sz="1000" u="sng">
                <a:solidFill>
                  <a:schemeClr val="hlink"/>
                </a:solidFill>
                <a:hlinkClick r:id="rId4"/>
              </a:rPr>
              <a:t>https://www.cloudflare.com/static/e377b0bdef177342347d01afca28c09f/Hype_Cycle_for_Network_Security__2021.pdf</a:t>
            </a:r>
            <a:r>
              <a:rPr lang="en" sz="1000">
                <a:solidFill>
                  <a:schemeClr val="dk1"/>
                </a:solidFill>
              </a:rPr>
              <a:t> </a:t>
            </a:r>
            <a:endParaRPr sz="1000">
              <a:solidFill>
                <a:schemeClr val="dk1"/>
              </a:solidFill>
            </a:endParaRPr>
          </a:p>
          <a:p>
            <a:pPr marL="0" lvl="0" indent="0" algn="l" rtl="0">
              <a:spcBef>
                <a:spcPts val="0"/>
              </a:spcBef>
              <a:spcAft>
                <a:spcPts val="0"/>
              </a:spcAft>
              <a:buNone/>
            </a:pPr>
            <a:r>
              <a:rPr lang="en" sz="1000">
                <a:solidFill>
                  <a:schemeClr val="dk1"/>
                </a:solidFill>
              </a:rPr>
              <a:t>Onboarding rate: eTeacher Group Case Study, 2021, </a:t>
            </a:r>
            <a:r>
              <a:rPr lang="en" sz="1000" u="sng">
                <a:solidFill>
                  <a:schemeClr val="hlink"/>
                </a:solidFill>
                <a:hlinkClick r:id="rId5"/>
              </a:rPr>
              <a:t>https://www.cloudflare.com/case-studies/eteacher-group/</a:t>
            </a:r>
            <a:r>
              <a:rPr lang="en" sz="1000">
                <a:solidFill>
                  <a:schemeClr val="dk1"/>
                </a:solidFill>
              </a:rPr>
              <a:t> </a:t>
            </a:r>
            <a:endParaRPr sz="1000">
              <a:solidFill>
                <a:schemeClr val="dk1"/>
              </a:solidFill>
            </a:endParaRPr>
          </a:p>
          <a:p>
            <a:pPr marL="0" lvl="0" indent="0" algn="l" rtl="0">
              <a:spcBef>
                <a:spcPts val="0"/>
              </a:spcBef>
              <a:spcAft>
                <a:spcPts val="0"/>
              </a:spcAft>
              <a:buNone/>
            </a:pPr>
            <a:r>
              <a:rPr lang="en" sz="1000">
                <a:solidFill>
                  <a:schemeClr val="dk1"/>
                </a:solidFill>
              </a:rPr>
              <a:t>IT time spent: Cloudflare Case Study, 2020, </a:t>
            </a:r>
            <a:r>
              <a:rPr lang="en" sz="1000" u="sng">
                <a:solidFill>
                  <a:schemeClr val="hlink"/>
                </a:solidFill>
                <a:hlinkClick r:id="rId6"/>
              </a:rPr>
              <a:t>https://www.cloudflare.com/case-studies/how-cloudflare-uses-cloudflare-access-to-secure-our-global-team/</a:t>
            </a: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Faster connection: Cloudflare Argo 2.0 Blog, 2021, </a:t>
            </a:r>
            <a:r>
              <a:rPr lang="en" sz="1000" u="sng">
                <a:solidFill>
                  <a:schemeClr val="hlink"/>
                </a:solidFill>
                <a:hlinkClick r:id="rId7"/>
              </a:rPr>
              <a:t>https://blog.cloudflare.com/argo-v2/</a:t>
            </a:r>
            <a:r>
              <a:rPr lang="en" sz="1000">
                <a:solidFill>
                  <a:schemeClr val="dk1"/>
                </a:solidFill>
              </a:rPr>
              <a:t> </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Clr>
                <a:schemeClr val="dk1"/>
              </a:buClr>
              <a:buSzPts val="1100"/>
              <a:buFont typeface="Arial"/>
              <a:buNone/>
            </a:pPr>
            <a:r>
              <a:rPr lang="en" sz="1000">
                <a:solidFill>
                  <a:schemeClr val="dk1"/>
                </a:solidFill>
              </a:rPr>
              <a:t>A good way to talk the impact of Cloudflare: </a:t>
            </a:r>
            <a:endParaRPr sz="1000">
              <a:solidFill>
                <a:schemeClr val="dk1"/>
              </a:solidFill>
            </a:endParaRPr>
          </a:p>
          <a:p>
            <a:pPr marL="457200" lvl="0" indent="0" algn="l" rtl="0">
              <a:spcBef>
                <a:spcPts val="0"/>
              </a:spcBef>
              <a:spcAft>
                <a:spcPts val="0"/>
              </a:spcAft>
              <a:buClr>
                <a:schemeClr val="dk1"/>
              </a:buClr>
              <a:buSzPts val="1100"/>
              <a:buFont typeface="Arial"/>
              <a:buNone/>
            </a:pPr>
            <a:r>
              <a:rPr lang="en" sz="1000">
                <a:solidFill>
                  <a:schemeClr val="dk1"/>
                </a:solidFill>
              </a:rPr>
              <a:t>Business Impact - Make</a:t>
            </a:r>
            <a:endParaRPr sz="1000">
              <a:solidFill>
                <a:schemeClr val="dk1"/>
              </a:solidFill>
            </a:endParaRPr>
          </a:p>
          <a:p>
            <a:pPr marL="457200" lvl="0" indent="0" algn="l" rtl="0">
              <a:spcBef>
                <a:spcPts val="0"/>
              </a:spcBef>
              <a:spcAft>
                <a:spcPts val="0"/>
              </a:spcAft>
              <a:buClr>
                <a:schemeClr val="dk1"/>
              </a:buClr>
              <a:buSzPts val="1100"/>
              <a:buFont typeface="Arial"/>
              <a:buNone/>
            </a:pPr>
            <a:r>
              <a:rPr lang="en" sz="1000">
                <a:solidFill>
                  <a:schemeClr val="dk1"/>
                </a:solidFill>
              </a:rPr>
              <a:t>Operational Impact - Save</a:t>
            </a:r>
            <a:endParaRPr sz="1000">
              <a:solidFill>
                <a:schemeClr val="dk1"/>
              </a:solidFill>
            </a:endParaRPr>
          </a:p>
          <a:p>
            <a:pPr marL="457200" lvl="0" indent="0" algn="l" rtl="0">
              <a:spcBef>
                <a:spcPts val="0"/>
              </a:spcBef>
              <a:spcAft>
                <a:spcPts val="0"/>
              </a:spcAft>
              <a:buClr>
                <a:schemeClr val="dk1"/>
              </a:buClr>
              <a:buSzPts val="1100"/>
              <a:buFont typeface="Arial"/>
              <a:buNone/>
            </a:pPr>
            <a:r>
              <a:rPr lang="en" sz="1000">
                <a:solidFill>
                  <a:schemeClr val="dk1"/>
                </a:solidFill>
              </a:rPr>
              <a:t>Financial Impact - Over time</a:t>
            </a:r>
            <a:endParaRPr sz="1000">
              <a:solidFill>
                <a:schemeClr val="dk1"/>
              </a:solidFill>
            </a:endParaRPr>
          </a:p>
          <a:p>
            <a:pPr marL="0" lvl="0" indent="0" algn="l" rtl="0">
              <a:spcBef>
                <a:spcPts val="0"/>
              </a:spcBef>
              <a:spcAft>
                <a:spcPts val="0"/>
              </a:spcAft>
              <a:buClr>
                <a:schemeClr val="dk1"/>
              </a:buClr>
              <a:buSzPts val="1100"/>
              <a:buFont typeface="Arial"/>
              <a:buNone/>
            </a:pPr>
            <a:endParaRPr sz="1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1085c96a0eb_0_10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3" name="Google Shape;1373;g1085c96a0eb_0_1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questions to ask your customer: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Do you measure units cost against these peers?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Do you measure innovation cycles against these peers?</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
              <a:t>These leaders didn't come to cloudflare for ONE thing.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10ba8ff0839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10ba8ff0839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10e338961c9_8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10e338961c9_8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Our entire lives are digitizing. Shopping, Finance, Healthcare, School, Work, Voting, Taxes, Entertainment, you name it.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Accelerated of course by the last two years living in the pandemic</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All of this digitization is being enabled by specialized cloud platforms, whether it’s Zoom, Salesforce, Stripe, or Nvidia, iOS, Shopify, Twilio, Netflix, Blackboard, ADP, Spotify, and many others, and of course there’s the large public cloud providers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And all of this is riding on the Internet…kind of amazing that it works MOST of the time. </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But we know the Internet is still not perfect…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g103564c8c3b_0_6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1" name="Google Shape;1151;g103564c8c3b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And as we’ve seen in 2021 with very prominent and very public outages and breaches, the reality of the internet is that it is far from the network that we need it to.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reality is that the Internet is still not secure enough. Whether its Denial of Service, Ransomware, Account Takeover, or web scraping, we are still seeing too many breaches.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reality is that the Internet is still not as reliable as a utility. Whatever the cause, we have witnessed some prominent outages in 2021 that affected BILLIONS of people worldwide.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reality is that the data and insights of our entire lives is on the Internet, and we are only now starting to understand and implement privacy measures and controls.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Finally, unless you are part of the heroes that run the Internet, you may not know how manual the operations often are. We have to get better at automating the running and maintenance of the Internet.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05e2b11586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05e2b11586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started the company over 10 years ago, this was exactly our mission: how can we build a better Internet? </a:t>
            </a:r>
            <a:endParaRPr/>
          </a:p>
          <a:p>
            <a:pPr marL="0" lvl="0" indent="0" algn="l" rtl="0">
              <a:spcBef>
                <a:spcPts val="0"/>
              </a:spcBef>
              <a:spcAft>
                <a:spcPts val="0"/>
              </a:spcAft>
              <a:buNone/>
            </a:pPr>
            <a:endParaRPr/>
          </a:p>
          <a:p>
            <a:pPr marL="0" lvl="0" indent="0" algn="l" rtl="0">
              <a:spcBef>
                <a:spcPts val="0"/>
              </a:spcBef>
              <a:spcAft>
                <a:spcPts val="0"/>
              </a:spcAft>
              <a:buNone/>
            </a:pPr>
            <a:r>
              <a:rPr lang="en"/>
              <a:t>And for everyone - from the individual to the startup to the most established companies in the world. </a:t>
            </a:r>
            <a:endParaRPr/>
          </a:p>
          <a:p>
            <a:pPr marL="0" lvl="0" indent="0" algn="l" rtl="0">
              <a:spcBef>
                <a:spcPts val="0"/>
              </a:spcBef>
              <a:spcAft>
                <a:spcPts val="0"/>
              </a:spcAft>
              <a:buNone/>
            </a:pPr>
            <a:endParaRPr/>
          </a:p>
          <a:p>
            <a:pPr marL="0" lvl="0" indent="0" algn="l" rtl="0">
              <a:spcBef>
                <a:spcPts val="0"/>
              </a:spcBef>
              <a:spcAft>
                <a:spcPts val="0"/>
              </a:spcAft>
              <a:buNone/>
            </a:pPr>
            <a:r>
              <a:rPr lang="en"/>
              <a:t>We realized that if can reduce the complexity of the Internet, always implement the latest protocols and standards, and most importantly, make the network programmable, then we would be able to have a positive impact on the Internet. </a:t>
            </a:r>
            <a:endParaRPr/>
          </a:p>
          <a:p>
            <a:pPr marL="0" lvl="0" indent="0" algn="l" rtl="0">
              <a:spcBef>
                <a:spcPts val="0"/>
              </a:spcBef>
              <a:spcAft>
                <a:spcPts val="0"/>
              </a:spcAft>
              <a:buNone/>
            </a:pPr>
            <a:endParaRPr/>
          </a:p>
          <a:p>
            <a:pPr marL="0" lvl="0" indent="0" algn="l" rtl="0">
              <a:spcBef>
                <a:spcPts val="0"/>
              </a:spcBef>
              <a:spcAft>
                <a:spcPts val="0"/>
              </a:spcAft>
              <a:buNone/>
            </a:pPr>
            <a:r>
              <a:rPr lang="en"/>
              <a:t>In essence, Cloudflare was created and exists to make the Internet better…for everyone.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108764c4b0f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108764c4b0f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all starts with our global network. We’ve been building it for over 10 years. We’ve spent hundreds of millions on the footprint to get us within 50 milliseconds of 95% of the users on the Internet. And we continue to make this one of our top priorities. </a:t>
            </a:r>
            <a:endParaRPr/>
          </a:p>
          <a:p>
            <a:pPr marL="0" lvl="0" indent="0" algn="l" rtl="0">
              <a:spcBef>
                <a:spcPts val="0"/>
              </a:spcBef>
              <a:spcAft>
                <a:spcPts val="0"/>
              </a:spcAft>
              <a:buNone/>
            </a:pPr>
            <a:endParaRPr/>
          </a:p>
          <a:p>
            <a:pPr marL="0" lvl="0" indent="0" algn="l" rtl="0">
              <a:spcBef>
                <a:spcPts val="0"/>
              </a:spcBef>
              <a:spcAft>
                <a:spcPts val="0"/>
              </a:spcAft>
              <a:buNone/>
            </a:pPr>
            <a:r>
              <a:rPr lang="en"/>
              <a:t>Our  infrastructure is in data centers in over 250 cities around the world across 100 countries. </a:t>
            </a:r>
            <a:endParaRPr/>
          </a:p>
          <a:p>
            <a:pPr marL="0" lvl="0" indent="0" algn="l" rtl="0">
              <a:spcBef>
                <a:spcPts val="0"/>
              </a:spcBef>
              <a:spcAft>
                <a:spcPts val="0"/>
              </a:spcAft>
              <a:buNone/>
            </a:pPr>
            <a:endParaRPr/>
          </a:p>
          <a:p>
            <a:pPr marL="0" lvl="0" indent="0" algn="l" rtl="0">
              <a:spcBef>
                <a:spcPts val="0"/>
              </a:spcBef>
              <a:spcAft>
                <a:spcPts val="0"/>
              </a:spcAft>
              <a:buNone/>
            </a:pPr>
            <a:r>
              <a:rPr lang="en"/>
              <a:t>We connect directly to over 10,000 major networks including ISPs, Carriers, cloud providers, and even large enterprises. We operate our own backbone and most carriers are delighted to partner with us because we serve a significant portion of the Internet, which translates to a lot of traffic. </a:t>
            </a:r>
            <a:endParaRPr/>
          </a:p>
          <a:p>
            <a:pPr marL="0" lvl="0" indent="0" algn="l" rtl="0">
              <a:spcBef>
                <a:spcPts val="0"/>
              </a:spcBef>
              <a:spcAft>
                <a:spcPts val="0"/>
              </a:spcAft>
              <a:buNone/>
            </a:pPr>
            <a:endParaRPr/>
          </a:p>
          <a:p>
            <a:pPr marL="0" lvl="0" indent="0" algn="l" rtl="0">
              <a:spcBef>
                <a:spcPts val="0"/>
              </a:spcBef>
              <a:spcAft>
                <a:spcPts val="0"/>
              </a:spcAft>
              <a:buNone/>
            </a:pPr>
            <a:r>
              <a:rPr lang="en"/>
              <a:t>At the end of 2021, our overall capacity was 121 Tbps, and that’s growing everyday. We are servicing 4M+ customers with 35M websites/apps.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10e338961c9_83_2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10e338961c9_83_2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10e338961c9_2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10e338961c9_2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103564c8c3b_0_2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103564c8c3b_0_2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Cloudflare exists to build a better Internet. </a:t>
            </a:r>
            <a:endParaRPr/>
          </a:p>
          <a:p>
            <a:pPr marL="0" lvl="0" indent="0" algn="l" rtl="0">
              <a:spcBef>
                <a:spcPts val="0"/>
              </a:spcBef>
              <a:spcAft>
                <a:spcPts val="0"/>
              </a:spcAft>
              <a:buNone/>
            </a:pPr>
            <a:endParaRPr/>
          </a:p>
          <a:p>
            <a:pPr marL="0" lvl="0" indent="0" algn="l" rtl="0">
              <a:spcBef>
                <a:spcPts val="0"/>
              </a:spcBef>
              <a:spcAft>
                <a:spcPts val="0"/>
              </a:spcAft>
              <a:buNone/>
            </a:pPr>
            <a:r>
              <a:rPr lang="en"/>
              <a:t>Cloudflare’s value is in enabling an Internet that is secure, reliable, private, and automated. </a:t>
            </a:r>
            <a:endParaRPr/>
          </a:p>
          <a:p>
            <a:pPr marL="0" lvl="0" indent="0" algn="l" rtl="0">
              <a:spcBef>
                <a:spcPts val="0"/>
              </a:spcBef>
              <a:spcAft>
                <a:spcPts val="0"/>
              </a:spcAft>
              <a:buNone/>
            </a:pPr>
            <a:endParaRPr/>
          </a:p>
          <a:p>
            <a:pPr marL="0" lvl="0" indent="0" algn="l" rtl="0">
              <a:spcBef>
                <a:spcPts val="0"/>
              </a:spcBef>
              <a:spcAft>
                <a:spcPts val="0"/>
              </a:spcAft>
              <a:buNone/>
            </a:pPr>
            <a:r>
              <a:rPr lang="en"/>
              <a:t>As you embark on the transitions in your infrastructure, we value the opportunity to gain your trust.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03564c8c3b_0_3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03564c8c3b_0_3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 Title – Cover Whit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r="10"/>
          <a:stretch/>
        </p:blipFill>
        <p:spPr>
          <a:xfrm>
            <a:off x="7855996" y="237170"/>
            <a:ext cx="1075681" cy="357186"/>
          </a:xfrm>
          <a:prstGeom prst="rect">
            <a:avLst/>
          </a:prstGeom>
          <a:noFill/>
          <a:ln>
            <a:noFill/>
          </a:ln>
        </p:spPr>
      </p:pic>
      <p:cxnSp>
        <p:nvCxnSpPr>
          <p:cNvPr id="11" name="Google Shape;11;p2"/>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12" name="Google Shape;12;p2"/>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 name="Google Shape;13;p2"/>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a:lnSpc>
                <a:spcPct val="115000"/>
              </a:lnSpc>
              <a:spcBef>
                <a:spcPts val="0"/>
              </a:spcBef>
              <a:spcAft>
                <a:spcPts val="0"/>
              </a:spcAft>
              <a:buSzPts val="1100"/>
              <a:buNone/>
              <a:defRPr sz="1100" b="1"/>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sp>
        <p:nvSpPr>
          <p:cNvPr id="14" name="Google Shape;14;p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a:spcBef>
                <a:spcPts val="0"/>
              </a:spcBef>
              <a:spcAft>
                <a:spcPts val="0"/>
              </a:spcAft>
              <a:buSzPts val="1100"/>
              <a:buChar char="●"/>
              <a:defRPr sz="1100" b="1">
                <a:solidFill>
                  <a:schemeClr val="dk2"/>
                </a:solidFill>
              </a:defRPr>
            </a:lvl1pPr>
            <a:lvl2pPr marL="914400" lvl="1" indent="-298450">
              <a:spcBef>
                <a:spcPts val="0"/>
              </a:spcBef>
              <a:spcAft>
                <a:spcPts val="0"/>
              </a:spcAft>
              <a:buSzPts val="1100"/>
              <a:buChar char="●"/>
              <a:defRPr sz="1100" b="1">
                <a:solidFill>
                  <a:schemeClr val="dk2"/>
                </a:solidFill>
              </a:defRPr>
            </a:lvl2pPr>
            <a:lvl3pPr marL="1371600" lvl="2" indent="-298450">
              <a:spcBef>
                <a:spcPts val="0"/>
              </a:spcBef>
              <a:spcAft>
                <a:spcPts val="0"/>
              </a:spcAft>
              <a:buSzPts val="1100"/>
              <a:buChar char="●"/>
              <a:defRPr sz="1100" b="1">
                <a:solidFill>
                  <a:schemeClr val="dk2"/>
                </a:solidFill>
              </a:defRPr>
            </a:lvl3pPr>
            <a:lvl4pPr marL="1828800" lvl="3" indent="-298450">
              <a:spcBef>
                <a:spcPts val="0"/>
              </a:spcBef>
              <a:spcAft>
                <a:spcPts val="0"/>
              </a:spcAft>
              <a:buSzPts val="1100"/>
              <a:buChar char="●"/>
              <a:defRPr sz="1100" b="1">
                <a:solidFill>
                  <a:schemeClr val="dk2"/>
                </a:solidFill>
              </a:defRPr>
            </a:lvl4pPr>
            <a:lvl5pPr marL="2286000" lvl="4" indent="-298450">
              <a:spcBef>
                <a:spcPts val="0"/>
              </a:spcBef>
              <a:spcAft>
                <a:spcPts val="0"/>
              </a:spcAft>
              <a:buSzPts val="1100"/>
              <a:buChar char="●"/>
              <a:defRPr sz="1100" b="1">
                <a:solidFill>
                  <a:schemeClr val="dk2"/>
                </a:solidFill>
              </a:defRPr>
            </a:lvl5pPr>
            <a:lvl6pPr marL="2743200" lvl="5" indent="-298450">
              <a:spcBef>
                <a:spcPts val="0"/>
              </a:spcBef>
              <a:spcAft>
                <a:spcPts val="0"/>
              </a:spcAft>
              <a:buSzPts val="1100"/>
              <a:buChar char="●"/>
              <a:defRPr sz="1100" b="1">
                <a:solidFill>
                  <a:schemeClr val="dk2"/>
                </a:solidFill>
              </a:defRPr>
            </a:lvl6pPr>
            <a:lvl7pPr marL="3200400" lvl="6" indent="-298450">
              <a:spcBef>
                <a:spcPts val="0"/>
              </a:spcBef>
              <a:spcAft>
                <a:spcPts val="0"/>
              </a:spcAft>
              <a:buSzPts val="1100"/>
              <a:buChar char="●"/>
              <a:defRPr sz="1100" b="1">
                <a:solidFill>
                  <a:schemeClr val="dk2"/>
                </a:solidFill>
              </a:defRPr>
            </a:lvl7pPr>
            <a:lvl8pPr marL="3657600" lvl="7" indent="-298450">
              <a:spcBef>
                <a:spcPts val="0"/>
              </a:spcBef>
              <a:spcAft>
                <a:spcPts val="0"/>
              </a:spcAft>
              <a:buSzPts val="1100"/>
              <a:buChar char="●"/>
              <a:defRPr sz="1100" b="1">
                <a:solidFill>
                  <a:schemeClr val="dk2"/>
                </a:solidFill>
              </a:defRPr>
            </a:lvl8pPr>
            <a:lvl9pPr marL="4114800" lvl="8" indent="-298450">
              <a:spcBef>
                <a:spcPts val="0"/>
              </a:spcBef>
              <a:spcAft>
                <a:spcPts val="0"/>
              </a:spcAft>
              <a:buSzPts val="1100"/>
              <a:buChar char="●"/>
              <a:defRPr sz="1100" b="1">
                <a:solidFill>
                  <a:schemeClr val="dk2"/>
                </a:solidFill>
              </a:defRPr>
            </a:lvl9pPr>
          </a:lstStyle>
          <a:p>
            <a:endParaRPr/>
          </a:p>
        </p:txBody>
      </p:sp>
      <p:pic>
        <p:nvPicPr>
          <p:cNvPr id="15" name="Google Shape;15;p2"/>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 | Content – 2 Column &amp; 6 Icons">
  <p:cSld name="TITLE_2_1_1_1_1_1_1_1">
    <p:bg>
      <p:bgPr>
        <a:solidFill>
          <a:srgbClr val="FFFFFF"/>
        </a:solidFill>
        <a:effectLst/>
      </p:bgPr>
    </p:bg>
    <p:spTree>
      <p:nvGrpSpPr>
        <p:cNvPr id="1" name="Shape 73"/>
        <p:cNvGrpSpPr/>
        <p:nvPr/>
      </p:nvGrpSpPr>
      <p:grpSpPr>
        <a:xfrm>
          <a:off x="0" y="0"/>
          <a:ext cx="0" cy="0"/>
          <a:chOff x="0" y="0"/>
          <a:chExt cx="0" cy="0"/>
        </a:xfrm>
      </p:grpSpPr>
      <p:sp>
        <p:nvSpPr>
          <p:cNvPr id="74" name="Google Shape;74;p1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5" name="Google Shape;75;p1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76" name="Google Shape;76;p11"/>
          <p:cNvSpPr txBox="1">
            <a:spLocks noGrp="1"/>
          </p:cNvSpPr>
          <p:nvPr>
            <p:ph type="body" idx="1"/>
          </p:nvPr>
        </p:nvSpPr>
        <p:spPr>
          <a:xfrm>
            <a:off x="13490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7" name="Google Shape;77;p1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8" name="Google Shape;78;p11"/>
          <p:cNvSpPr txBox="1">
            <a:spLocks noGrp="1"/>
          </p:cNvSpPr>
          <p:nvPr>
            <p:ph type="subTitle" idx="3"/>
          </p:nvPr>
        </p:nvSpPr>
        <p:spPr>
          <a:xfrm>
            <a:off x="1349100" y="1409175"/>
            <a:ext cx="3104100" cy="178200"/>
          </a:xfrm>
          <a:prstGeom prst="rect">
            <a:avLst/>
          </a:prstGeom>
        </p:spPr>
        <p:txBody>
          <a:bodyPr spcFirstLastPara="1" wrap="square" lIns="0" tIns="0" rIns="0" bIns="0" anchor="t" anchorCtr="0">
            <a:noAutofit/>
          </a:bodyPr>
          <a:lstStyle>
            <a:lvl1pPr lvl="0">
              <a:spcBef>
                <a:spcPts val="0"/>
              </a:spcBef>
              <a:spcAft>
                <a:spcPts val="0"/>
              </a:spcAft>
              <a:buClr>
                <a:schemeClr val="accent2"/>
              </a:buClr>
              <a:buSzPts val="1100"/>
              <a:buNone/>
              <a:defRPr sz="1100" b="1">
                <a:solidFill>
                  <a:schemeClr val="accent2"/>
                </a:solidFill>
              </a:defRPr>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a:endParaRPr/>
          </a:p>
        </p:txBody>
      </p:sp>
      <p:sp>
        <p:nvSpPr>
          <p:cNvPr id="79" name="Google Shape;79;p11"/>
          <p:cNvSpPr txBox="1">
            <a:spLocks noGrp="1"/>
          </p:cNvSpPr>
          <p:nvPr>
            <p:ph type="body" idx="4"/>
          </p:nvPr>
        </p:nvSpPr>
        <p:spPr>
          <a:xfrm>
            <a:off x="13490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80" name="Google Shape;80;p11"/>
          <p:cNvSpPr txBox="1">
            <a:spLocks noGrp="1"/>
          </p:cNvSpPr>
          <p:nvPr>
            <p:ph type="subTitle" idx="5"/>
          </p:nvPr>
        </p:nvSpPr>
        <p:spPr>
          <a:xfrm>
            <a:off x="13491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81" name="Google Shape;81;p11"/>
          <p:cNvSpPr txBox="1">
            <a:spLocks noGrp="1"/>
          </p:cNvSpPr>
          <p:nvPr>
            <p:ph type="body" idx="6"/>
          </p:nvPr>
        </p:nvSpPr>
        <p:spPr>
          <a:xfrm>
            <a:off x="13490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82" name="Google Shape;82;p11"/>
          <p:cNvSpPr txBox="1">
            <a:spLocks noGrp="1"/>
          </p:cNvSpPr>
          <p:nvPr>
            <p:ph type="subTitle" idx="7"/>
          </p:nvPr>
        </p:nvSpPr>
        <p:spPr>
          <a:xfrm>
            <a:off x="13491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83" name="Google Shape;83;p11"/>
          <p:cNvSpPr txBox="1">
            <a:spLocks noGrp="1"/>
          </p:cNvSpPr>
          <p:nvPr>
            <p:ph type="body" idx="8"/>
          </p:nvPr>
        </p:nvSpPr>
        <p:spPr>
          <a:xfrm>
            <a:off x="58022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84" name="Google Shape;84;p11"/>
          <p:cNvSpPr txBox="1">
            <a:spLocks noGrp="1"/>
          </p:cNvSpPr>
          <p:nvPr>
            <p:ph type="subTitle" idx="9"/>
          </p:nvPr>
        </p:nvSpPr>
        <p:spPr>
          <a:xfrm>
            <a:off x="58023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85" name="Google Shape;85;p11"/>
          <p:cNvSpPr txBox="1">
            <a:spLocks noGrp="1"/>
          </p:cNvSpPr>
          <p:nvPr>
            <p:ph type="body" idx="13"/>
          </p:nvPr>
        </p:nvSpPr>
        <p:spPr>
          <a:xfrm>
            <a:off x="58022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86" name="Google Shape;86;p11"/>
          <p:cNvSpPr txBox="1">
            <a:spLocks noGrp="1"/>
          </p:cNvSpPr>
          <p:nvPr>
            <p:ph type="subTitle" idx="14"/>
          </p:nvPr>
        </p:nvSpPr>
        <p:spPr>
          <a:xfrm>
            <a:off x="58023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87" name="Google Shape;87;p11"/>
          <p:cNvSpPr txBox="1">
            <a:spLocks noGrp="1"/>
          </p:cNvSpPr>
          <p:nvPr>
            <p:ph type="body" idx="15"/>
          </p:nvPr>
        </p:nvSpPr>
        <p:spPr>
          <a:xfrm>
            <a:off x="58022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88" name="Google Shape;88;p11"/>
          <p:cNvSpPr txBox="1">
            <a:spLocks noGrp="1"/>
          </p:cNvSpPr>
          <p:nvPr>
            <p:ph type="subTitle" idx="16"/>
          </p:nvPr>
        </p:nvSpPr>
        <p:spPr>
          <a:xfrm>
            <a:off x="58023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pic>
        <p:nvPicPr>
          <p:cNvPr id="89" name="Google Shape;89;p1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3 | Content – Blank 1 1 1">
  <p:cSld name="TITLE_2_1_1_1_1_1_1_1_1_1_1_1_1_1_1_1_1_1_1_1_1_1_1_1_1_1_1_1_1_2_1_1">
    <p:bg>
      <p:bgPr>
        <a:solidFill>
          <a:srgbClr val="FFFFFF"/>
        </a:solidFill>
        <a:effectLst/>
      </p:bgPr>
    </p:bg>
    <p:spTree>
      <p:nvGrpSpPr>
        <p:cNvPr id="1" name="Shape 917"/>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4 | End - Back Cover White">
  <p:cSld name="TITLE_2_1_1_1_1_1_1_1_1_1_1_1_1_1_1_1_1_1_1_1_1_1_1_1_1_1_1_1_1_1">
    <p:bg>
      <p:bgPr>
        <a:solidFill>
          <a:srgbClr val="FFFFFF"/>
        </a:solidFill>
        <a:effectLst/>
      </p:bgPr>
    </p:bg>
    <p:spTree>
      <p:nvGrpSpPr>
        <p:cNvPr id="1" name="Shape 918"/>
        <p:cNvGrpSpPr/>
        <p:nvPr/>
      </p:nvGrpSpPr>
      <p:grpSpPr>
        <a:xfrm>
          <a:off x="0" y="0"/>
          <a:ext cx="0" cy="0"/>
          <a:chOff x="0" y="0"/>
          <a:chExt cx="0" cy="0"/>
        </a:xfrm>
      </p:grpSpPr>
      <p:cxnSp>
        <p:nvCxnSpPr>
          <p:cNvPr id="919" name="Google Shape;919;p103"/>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920" name="Google Shape;920;p103"/>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1" name="Google Shape;921;p103"/>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22" name="Google Shape;922;p10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923" name="Google Shape;923;p103"/>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924" name="Google Shape;924;p103"/>
          <p:cNvPicPr preferRelativeResize="0"/>
          <p:nvPr/>
        </p:nvPicPr>
        <p:blipFill rotWithShape="1">
          <a:blip r:embed="rId3">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4 | End - Back Cover Orange">
  <p:cSld name="TITLE_2_2">
    <p:bg>
      <p:bgPr>
        <a:solidFill>
          <a:schemeClr val="lt2"/>
        </a:solidFill>
        <a:effectLst/>
      </p:bgPr>
    </p:bg>
    <p:spTree>
      <p:nvGrpSpPr>
        <p:cNvPr id="1" name="Shape 925"/>
        <p:cNvGrpSpPr/>
        <p:nvPr/>
      </p:nvGrpSpPr>
      <p:grpSpPr>
        <a:xfrm>
          <a:off x="0" y="0"/>
          <a:ext cx="0" cy="0"/>
          <a:chOff x="0" y="0"/>
          <a:chExt cx="0" cy="0"/>
        </a:xfrm>
      </p:grpSpPr>
      <p:cxnSp>
        <p:nvCxnSpPr>
          <p:cNvPr id="926" name="Google Shape;926;p104"/>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927" name="Google Shape;927;p104"/>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28" name="Google Shape;928;p104"/>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929" name="Google Shape;929;p10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930" name="Google Shape;930;p104"/>
          <p:cNvPicPr preferRelativeResize="0"/>
          <p:nvPr/>
        </p:nvPicPr>
        <p:blipFill rotWithShape="1">
          <a:blip r:embed="rId2">
            <a:alphaModFix/>
          </a:blip>
          <a:srcRect l="28678" t="23159"/>
          <a:stretch/>
        </p:blipFill>
        <p:spPr>
          <a:xfrm>
            <a:off x="2226600" y="951300"/>
            <a:ext cx="6918857" cy="4192200"/>
          </a:xfrm>
          <a:prstGeom prst="rect">
            <a:avLst/>
          </a:prstGeom>
          <a:noFill/>
          <a:ln>
            <a:noFill/>
          </a:ln>
        </p:spPr>
      </p:pic>
      <p:pic>
        <p:nvPicPr>
          <p:cNvPr id="931" name="Google Shape;931;p104"/>
          <p:cNvPicPr preferRelativeResize="0"/>
          <p:nvPr/>
        </p:nvPicPr>
        <p:blipFill rotWithShape="1">
          <a:blip r:embed="rId3">
            <a:alphaModFix/>
          </a:blip>
          <a:srcRect t="19" b="29"/>
          <a:stretch/>
        </p:blipFill>
        <p:spPr>
          <a:xfrm>
            <a:off x="7855996" y="237170"/>
            <a:ext cx="1075696" cy="35719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4 | End - Back Cover Blue">
  <p:cSld name="TITLE_2_1_2">
    <p:bg>
      <p:bgPr>
        <a:solidFill>
          <a:schemeClr val="accent1"/>
        </a:solidFill>
        <a:effectLst/>
      </p:bgPr>
    </p:bg>
    <p:spTree>
      <p:nvGrpSpPr>
        <p:cNvPr id="1" name="Shape 932"/>
        <p:cNvGrpSpPr/>
        <p:nvPr/>
      </p:nvGrpSpPr>
      <p:grpSpPr>
        <a:xfrm>
          <a:off x="0" y="0"/>
          <a:ext cx="0" cy="0"/>
          <a:chOff x="0" y="0"/>
          <a:chExt cx="0" cy="0"/>
        </a:xfrm>
      </p:grpSpPr>
      <p:cxnSp>
        <p:nvCxnSpPr>
          <p:cNvPr id="933" name="Google Shape;933;p105"/>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934" name="Google Shape;934;p105"/>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35" name="Google Shape;935;p105"/>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936" name="Google Shape;936;p10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937" name="Google Shape;937;p105"/>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938" name="Google Shape;938;p105"/>
          <p:cNvPicPr preferRelativeResize="0"/>
          <p:nvPr/>
        </p:nvPicPr>
        <p:blipFill rotWithShape="1">
          <a:blip r:embed="rId3">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5 | Appendix - Icon Grid (Transparent)">
  <p:cSld name="CUSTOM">
    <p:spTree>
      <p:nvGrpSpPr>
        <p:cNvPr id="1" name="Shape 939"/>
        <p:cNvGrpSpPr/>
        <p:nvPr/>
      </p:nvGrpSpPr>
      <p:grpSpPr>
        <a:xfrm>
          <a:off x="0" y="0"/>
          <a:ext cx="0" cy="0"/>
          <a:chOff x="0" y="0"/>
          <a:chExt cx="0" cy="0"/>
        </a:xfrm>
      </p:grpSpPr>
      <p:sp>
        <p:nvSpPr>
          <p:cNvPr id="940" name="Google Shape;940;p106"/>
          <p:cNvSpPr/>
          <p:nvPr/>
        </p:nvSpPr>
        <p:spPr>
          <a:xfrm>
            <a:off x="2381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41" name="Google Shape;941;p106"/>
          <p:cNvSpPr/>
          <p:nvPr/>
        </p:nvSpPr>
        <p:spPr>
          <a:xfrm>
            <a:off x="2381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42" name="Google Shape;942;p106"/>
          <p:cNvSpPr/>
          <p:nvPr/>
        </p:nvSpPr>
        <p:spPr>
          <a:xfrm>
            <a:off x="2381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43" name="Google Shape;943;p106"/>
          <p:cNvSpPr/>
          <p:nvPr/>
        </p:nvSpPr>
        <p:spPr>
          <a:xfrm>
            <a:off x="2381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44" name="Google Shape;944;p106"/>
          <p:cNvSpPr/>
          <p:nvPr/>
        </p:nvSpPr>
        <p:spPr>
          <a:xfrm>
            <a:off x="2381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45" name="Google Shape;945;p106"/>
          <p:cNvSpPr/>
          <p:nvPr/>
        </p:nvSpPr>
        <p:spPr>
          <a:xfrm>
            <a:off x="8334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46" name="Google Shape;946;p106"/>
          <p:cNvSpPr/>
          <p:nvPr/>
        </p:nvSpPr>
        <p:spPr>
          <a:xfrm>
            <a:off x="8334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47" name="Google Shape;947;p106"/>
          <p:cNvSpPr/>
          <p:nvPr/>
        </p:nvSpPr>
        <p:spPr>
          <a:xfrm>
            <a:off x="8334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48" name="Google Shape;948;p106"/>
          <p:cNvSpPr/>
          <p:nvPr/>
        </p:nvSpPr>
        <p:spPr>
          <a:xfrm>
            <a:off x="8334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49" name="Google Shape;949;p106"/>
          <p:cNvSpPr/>
          <p:nvPr/>
        </p:nvSpPr>
        <p:spPr>
          <a:xfrm>
            <a:off x="8334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50" name="Google Shape;950;p106"/>
          <p:cNvSpPr/>
          <p:nvPr/>
        </p:nvSpPr>
        <p:spPr>
          <a:xfrm>
            <a:off x="14287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51" name="Google Shape;951;p106"/>
          <p:cNvSpPr/>
          <p:nvPr/>
        </p:nvSpPr>
        <p:spPr>
          <a:xfrm>
            <a:off x="14287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52" name="Google Shape;952;p106"/>
          <p:cNvSpPr/>
          <p:nvPr/>
        </p:nvSpPr>
        <p:spPr>
          <a:xfrm>
            <a:off x="14287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53" name="Google Shape;953;p106"/>
          <p:cNvSpPr/>
          <p:nvPr/>
        </p:nvSpPr>
        <p:spPr>
          <a:xfrm>
            <a:off x="14287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54" name="Google Shape;954;p106"/>
          <p:cNvSpPr/>
          <p:nvPr/>
        </p:nvSpPr>
        <p:spPr>
          <a:xfrm>
            <a:off x="14287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55" name="Google Shape;955;p106"/>
          <p:cNvSpPr/>
          <p:nvPr/>
        </p:nvSpPr>
        <p:spPr>
          <a:xfrm>
            <a:off x="20240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56" name="Google Shape;956;p106"/>
          <p:cNvSpPr/>
          <p:nvPr/>
        </p:nvSpPr>
        <p:spPr>
          <a:xfrm>
            <a:off x="20240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57" name="Google Shape;957;p106"/>
          <p:cNvSpPr/>
          <p:nvPr/>
        </p:nvSpPr>
        <p:spPr>
          <a:xfrm>
            <a:off x="20240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58" name="Google Shape;958;p106"/>
          <p:cNvSpPr/>
          <p:nvPr/>
        </p:nvSpPr>
        <p:spPr>
          <a:xfrm>
            <a:off x="20240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59" name="Google Shape;959;p106"/>
          <p:cNvSpPr/>
          <p:nvPr/>
        </p:nvSpPr>
        <p:spPr>
          <a:xfrm>
            <a:off x="20240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60" name="Google Shape;960;p106"/>
          <p:cNvSpPr/>
          <p:nvPr/>
        </p:nvSpPr>
        <p:spPr>
          <a:xfrm>
            <a:off x="261461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61" name="Google Shape;961;p106"/>
          <p:cNvSpPr/>
          <p:nvPr/>
        </p:nvSpPr>
        <p:spPr>
          <a:xfrm>
            <a:off x="261461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62" name="Google Shape;962;p106"/>
          <p:cNvSpPr/>
          <p:nvPr/>
        </p:nvSpPr>
        <p:spPr>
          <a:xfrm>
            <a:off x="261461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63" name="Google Shape;963;p106"/>
          <p:cNvSpPr/>
          <p:nvPr/>
        </p:nvSpPr>
        <p:spPr>
          <a:xfrm>
            <a:off x="261461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64" name="Google Shape;964;p106"/>
          <p:cNvSpPr/>
          <p:nvPr/>
        </p:nvSpPr>
        <p:spPr>
          <a:xfrm>
            <a:off x="261461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65" name="Google Shape;965;p106"/>
          <p:cNvSpPr/>
          <p:nvPr/>
        </p:nvSpPr>
        <p:spPr>
          <a:xfrm>
            <a:off x="32099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66" name="Google Shape;966;p106"/>
          <p:cNvSpPr/>
          <p:nvPr/>
        </p:nvSpPr>
        <p:spPr>
          <a:xfrm>
            <a:off x="32099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67" name="Google Shape;967;p106"/>
          <p:cNvSpPr/>
          <p:nvPr/>
        </p:nvSpPr>
        <p:spPr>
          <a:xfrm>
            <a:off x="32099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68" name="Google Shape;968;p106"/>
          <p:cNvSpPr/>
          <p:nvPr/>
        </p:nvSpPr>
        <p:spPr>
          <a:xfrm>
            <a:off x="32099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69" name="Google Shape;969;p106"/>
          <p:cNvSpPr/>
          <p:nvPr/>
        </p:nvSpPr>
        <p:spPr>
          <a:xfrm>
            <a:off x="32099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70" name="Google Shape;970;p106"/>
          <p:cNvSpPr/>
          <p:nvPr/>
        </p:nvSpPr>
        <p:spPr>
          <a:xfrm>
            <a:off x="38052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71" name="Google Shape;971;p106"/>
          <p:cNvSpPr/>
          <p:nvPr/>
        </p:nvSpPr>
        <p:spPr>
          <a:xfrm>
            <a:off x="38052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72" name="Google Shape;972;p106"/>
          <p:cNvSpPr/>
          <p:nvPr/>
        </p:nvSpPr>
        <p:spPr>
          <a:xfrm>
            <a:off x="38052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73" name="Google Shape;973;p106"/>
          <p:cNvSpPr/>
          <p:nvPr/>
        </p:nvSpPr>
        <p:spPr>
          <a:xfrm>
            <a:off x="38052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74" name="Google Shape;974;p106"/>
          <p:cNvSpPr/>
          <p:nvPr/>
        </p:nvSpPr>
        <p:spPr>
          <a:xfrm>
            <a:off x="38052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75" name="Google Shape;975;p106"/>
          <p:cNvSpPr/>
          <p:nvPr/>
        </p:nvSpPr>
        <p:spPr>
          <a:xfrm>
            <a:off x="44005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76" name="Google Shape;976;p106"/>
          <p:cNvSpPr/>
          <p:nvPr/>
        </p:nvSpPr>
        <p:spPr>
          <a:xfrm>
            <a:off x="44005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77" name="Google Shape;977;p106"/>
          <p:cNvSpPr/>
          <p:nvPr/>
        </p:nvSpPr>
        <p:spPr>
          <a:xfrm>
            <a:off x="44005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78" name="Google Shape;978;p106"/>
          <p:cNvSpPr/>
          <p:nvPr/>
        </p:nvSpPr>
        <p:spPr>
          <a:xfrm>
            <a:off x="44005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79" name="Google Shape;979;p106"/>
          <p:cNvSpPr/>
          <p:nvPr/>
        </p:nvSpPr>
        <p:spPr>
          <a:xfrm>
            <a:off x="44005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80" name="Google Shape;980;p106"/>
          <p:cNvSpPr/>
          <p:nvPr/>
        </p:nvSpPr>
        <p:spPr>
          <a:xfrm>
            <a:off x="49958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81" name="Google Shape;981;p106"/>
          <p:cNvSpPr/>
          <p:nvPr/>
        </p:nvSpPr>
        <p:spPr>
          <a:xfrm>
            <a:off x="49958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82" name="Google Shape;982;p106"/>
          <p:cNvSpPr/>
          <p:nvPr/>
        </p:nvSpPr>
        <p:spPr>
          <a:xfrm>
            <a:off x="49958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83" name="Google Shape;983;p106"/>
          <p:cNvSpPr/>
          <p:nvPr/>
        </p:nvSpPr>
        <p:spPr>
          <a:xfrm>
            <a:off x="49958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84" name="Google Shape;984;p106"/>
          <p:cNvSpPr/>
          <p:nvPr/>
        </p:nvSpPr>
        <p:spPr>
          <a:xfrm>
            <a:off x="49958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85" name="Google Shape;985;p106"/>
          <p:cNvSpPr/>
          <p:nvPr/>
        </p:nvSpPr>
        <p:spPr>
          <a:xfrm>
            <a:off x="5591174"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86" name="Google Shape;986;p106"/>
          <p:cNvSpPr/>
          <p:nvPr/>
        </p:nvSpPr>
        <p:spPr>
          <a:xfrm>
            <a:off x="5591174"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87" name="Google Shape;987;p106"/>
          <p:cNvSpPr/>
          <p:nvPr/>
        </p:nvSpPr>
        <p:spPr>
          <a:xfrm>
            <a:off x="5591174"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88" name="Google Shape;988;p106"/>
          <p:cNvSpPr/>
          <p:nvPr/>
        </p:nvSpPr>
        <p:spPr>
          <a:xfrm>
            <a:off x="5591174"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89" name="Google Shape;989;p106"/>
          <p:cNvSpPr/>
          <p:nvPr/>
        </p:nvSpPr>
        <p:spPr>
          <a:xfrm>
            <a:off x="5591174"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90" name="Google Shape;990;p106"/>
          <p:cNvSpPr/>
          <p:nvPr/>
        </p:nvSpPr>
        <p:spPr>
          <a:xfrm>
            <a:off x="618648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91" name="Google Shape;991;p106"/>
          <p:cNvSpPr/>
          <p:nvPr/>
        </p:nvSpPr>
        <p:spPr>
          <a:xfrm>
            <a:off x="618648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92" name="Google Shape;992;p106"/>
          <p:cNvSpPr/>
          <p:nvPr/>
        </p:nvSpPr>
        <p:spPr>
          <a:xfrm>
            <a:off x="618648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93" name="Google Shape;993;p106"/>
          <p:cNvSpPr/>
          <p:nvPr/>
        </p:nvSpPr>
        <p:spPr>
          <a:xfrm>
            <a:off x="618648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94" name="Google Shape;994;p106"/>
          <p:cNvSpPr/>
          <p:nvPr/>
        </p:nvSpPr>
        <p:spPr>
          <a:xfrm>
            <a:off x="618648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95" name="Google Shape;995;p106"/>
          <p:cNvSpPr/>
          <p:nvPr/>
        </p:nvSpPr>
        <p:spPr>
          <a:xfrm>
            <a:off x="677703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96" name="Google Shape;996;p106"/>
          <p:cNvSpPr/>
          <p:nvPr/>
        </p:nvSpPr>
        <p:spPr>
          <a:xfrm>
            <a:off x="677703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97" name="Google Shape;997;p106"/>
          <p:cNvSpPr/>
          <p:nvPr/>
        </p:nvSpPr>
        <p:spPr>
          <a:xfrm>
            <a:off x="677703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98" name="Google Shape;998;p106"/>
          <p:cNvSpPr/>
          <p:nvPr/>
        </p:nvSpPr>
        <p:spPr>
          <a:xfrm>
            <a:off x="677703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999" name="Google Shape;999;p106"/>
          <p:cNvSpPr/>
          <p:nvPr/>
        </p:nvSpPr>
        <p:spPr>
          <a:xfrm>
            <a:off x="677703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00" name="Google Shape;1000;p106"/>
          <p:cNvSpPr/>
          <p:nvPr/>
        </p:nvSpPr>
        <p:spPr>
          <a:xfrm>
            <a:off x="73723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01" name="Google Shape;1001;p106"/>
          <p:cNvSpPr/>
          <p:nvPr/>
        </p:nvSpPr>
        <p:spPr>
          <a:xfrm>
            <a:off x="73723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02" name="Google Shape;1002;p106"/>
          <p:cNvSpPr/>
          <p:nvPr/>
        </p:nvSpPr>
        <p:spPr>
          <a:xfrm>
            <a:off x="73723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03" name="Google Shape;1003;p106"/>
          <p:cNvSpPr/>
          <p:nvPr/>
        </p:nvSpPr>
        <p:spPr>
          <a:xfrm>
            <a:off x="73723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04" name="Google Shape;1004;p106"/>
          <p:cNvSpPr/>
          <p:nvPr/>
        </p:nvSpPr>
        <p:spPr>
          <a:xfrm>
            <a:off x="73723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05" name="Google Shape;1005;p106"/>
          <p:cNvSpPr/>
          <p:nvPr/>
        </p:nvSpPr>
        <p:spPr>
          <a:xfrm>
            <a:off x="7967663"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06" name="Google Shape;1006;p106"/>
          <p:cNvSpPr/>
          <p:nvPr/>
        </p:nvSpPr>
        <p:spPr>
          <a:xfrm>
            <a:off x="7967663"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07" name="Google Shape;1007;p106"/>
          <p:cNvSpPr/>
          <p:nvPr/>
        </p:nvSpPr>
        <p:spPr>
          <a:xfrm>
            <a:off x="7967663"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08" name="Google Shape;1008;p106"/>
          <p:cNvSpPr/>
          <p:nvPr/>
        </p:nvSpPr>
        <p:spPr>
          <a:xfrm>
            <a:off x="7967663"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09" name="Google Shape;1009;p106"/>
          <p:cNvSpPr/>
          <p:nvPr/>
        </p:nvSpPr>
        <p:spPr>
          <a:xfrm>
            <a:off x="7967663"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10" name="Google Shape;1010;p106"/>
          <p:cNvSpPr/>
          <p:nvPr/>
        </p:nvSpPr>
        <p:spPr>
          <a:xfrm>
            <a:off x="856297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11" name="Google Shape;1011;p106"/>
          <p:cNvSpPr/>
          <p:nvPr/>
        </p:nvSpPr>
        <p:spPr>
          <a:xfrm>
            <a:off x="856297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12" name="Google Shape;1012;p106"/>
          <p:cNvSpPr/>
          <p:nvPr/>
        </p:nvSpPr>
        <p:spPr>
          <a:xfrm>
            <a:off x="856297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13" name="Google Shape;1013;p106"/>
          <p:cNvSpPr/>
          <p:nvPr/>
        </p:nvSpPr>
        <p:spPr>
          <a:xfrm>
            <a:off x="856297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1014" name="Google Shape;1014;p106"/>
          <p:cNvSpPr/>
          <p:nvPr/>
        </p:nvSpPr>
        <p:spPr>
          <a:xfrm>
            <a:off x="856297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cxnSp>
        <p:nvCxnSpPr>
          <p:cNvPr id="1015" name="Google Shape;1015;p10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16" name="Google Shape;1016;p10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017" name="Google Shape;1017;p10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8"/>
        <p:cNvGrpSpPr/>
        <p:nvPr/>
      </p:nvGrpSpPr>
      <p:grpSpPr>
        <a:xfrm>
          <a:off x="0" y="0"/>
          <a:ext cx="0" cy="0"/>
          <a:chOff x="0" y="0"/>
          <a:chExt cx="0" cy="0"/>
        </a:xfrm>
      </p:grpSpPr>
      <p:sp>
        <p:nvSpPr>
          <p:cNvPr id="1019" name="Google Shape;1019;p107"/>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0" name="Google Shape;102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 | Section Divider – Section White 1">
  <p:cSld name="2 | Section Divider – Section White">
    <p:bg>
      <p:bgPr>
        <a:solidFill>
          <a:schemeClr val="lt1"/>
        </a:solidFill>
        <a:effectLst/>
      </p:bgPr>
    </p:bg>
    <p:spTree>
      <p:nvGrpSpPr>
        <p:cNvPr id="1" name="Shape 1021"/>
        <p:cNvGrpSpPr/>
        <p:nvPr/>
      </p:nvGrpSpPr>
      <p:grpSpPr>
        <a:xfrm>
          <a:off x="0" y="0"/>
          <a:ext cx="0" cy="0"/>
          <a:chOff x="0" y="0"/>
          <a:chExt cx="0" cy="0"/>
        </a:xfrm>
      </p:grpSpPr>
      <p:cxnSp>
        <p:nvCxnSpPr>
          <p:cNvPr id="1022" name="Google Shape;1022;p10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23" name="Google Shape;1023;p108"/>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024" name="Google Shape;1024;p108"/>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dk1"/>
              </a:buClr>
              <a:buSzPts val="1100"/>
              <a:buNone/>
              <a:defRPr sz="1100" b="1"/>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sp>
        <p:nvSpPr>
          <p:cNvPr id="1025" name="Google Shape;1025;p108"/>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pic>
        <p:nvPicPr>
          <p:cNvPr id="1026" name="Google Shape;1026;p10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3 | Content – 2 Column, Copy &amp; Stats 1">
  <p:cSld name="TITLE_2_1_1_1_1_1_1_2_1">
    <p:bg>
      <p:bgPr>
        <a:solidFill>
          <a:srgbClr val="FFFFFF"/>
        </a:solidFill>
        <a:effectLst/>
      </p:bgPr>
    </p:bg>
    <p:spTree>
      <p:nvGrpSpPr>
        <p:cNvPr id="1" name="Shape 1027"/>
        <p:cNvGrpSpPr/>
        <p:nvPr/>
      </p:nvGrpSpPr>
      <p:grpSpPr>
        <a:xfrm>
          <a:off x="0" y="0"/>
          <a:ext cx="0" cy="0"/>
          <a:chOff x="0" y="0"/>
          <a:chExt cx="0" cy="0"/>
        </a:xfrm>
      </p:grpSpPr>
      <p:sp>
        <p:nvSpPr>
          <p:cNvPr id="1028" name="Google Shape;1028;p109"/>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029" name="Google Shape;1029;p10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30" name="Google Shape;1030;p109"/>
          <p:cNvSpPr txBox="1">
            <a:spLocks noGrp="1"/>
          </p:cNvSpPr>
          <p:nvPr>
            <p:ph type="body" idx="1"/>
          </p:nvPr>
        </p:nvSpPr>
        <p:spPr>
          <a:xfrm>
            <a:off x="239400" y="1360800"/>
            <a:ext cx="64404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1031" name="Google Shape;1031;p109"/>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1032" name="Google Shape;1032;p109"/>
          <p:cNvSpPr txBox="1">
            <a:spLocks noGrp="1"/>
          </p:cNvSpPr>
          <p:nvPr>
            <p:ph type="body" idx="3"/>
          </p:nvPr>
        </p:nvSpPr>
        <p:spPr>
          <a:xfrm>
            <a:off x="6917400" y="1360702"/>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1033" name="Google Shape;1033;p109"/>
          <p:cNvSpPr txBox="1">
            <a:spLocks noGrp="1"/>
          </p:cNvSpPr>
          <p:nvPr>
            <p:ph type="body" idx="4"/>
          </p:nvPr>
        </p:nvSpPr>
        <p:spPr>
          <a:xfrm>
            <a:off x="6917400" y="1700275"/>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Arial"/>
              <a:buChar char="●"/>
              <a:defRPr sz="900">
                <a:latin typeface="Arial"/>
                <a:ea typeface="Arial"/>
                <a:cs typeface="Arial"/>
                <a:sym typeface="Arial"/>
              </a:defRPr>
            </a:lvl1pPr>
            <a:lvl2pPr marL="914400" lvl="1" indent="-285750" algn="l" rtl="0">
              <a:lnSpc>
                <a:spcPct val="100000"/>
              </a:lnSpc>
              <a:spcBef>
                <a:spcPts val="0"/>
              </a:spcBef>
              <a:spcAft>
                <a:spcPts val="0"/>
              </a:spcAft>
              <a:buSzPts val="900"/>
              <a:buFont typeface="Arial"/>
              <a:buChar char="●"/>
              <a:defRPr sz="900">
                <a:latin typeface="Arial"/>
                <a:ea typeface="Arial"/>
                <a:cs typeface="Arial"/>
                <a:sym typeface="Arial"/>
              </a:defRPr>
            </a:lvl2pPr>
            <a:lvl3pPr marL="1371600" lvl="2" indent="-285750" algn="l" rtl="0">
              <a:lnSpc>
                <a:spcPct val="100000"/>
              </a:lnSpc>
              <a:spcBef>
                <a:spcPts val="0"/>
              </a:spcBef>
              <a:spcAft>
                <a:spcPts val="0"/>
              </a:spcAft>
              <a:buSzPts val="900"/>
              <a:buFont typeface="Arial"/>
              <a:buChar char="●"/>
              <a:defRPr sz="900">
                <a:latin typeface="Arial"/>
                <a:ea typeface="Arial"/>
                <a:cs typeface="Arial"/>
                <a:sym typeface="Arial"/>
              </a:defRPr>
            </a:lvl3pPr>
            <a:lvl4pPr marL="1828800" lvl="3" indent="-285750" algn="l" rtl="0">
              <a:lnSpc>
                <a:spcPct val="100000"/>
              </a:lnSpc>
              <a:spcBef>
                <a:spcPts val="0"/>
              </a:spcBef>
              <a:spcAft>
                <a:spcPts val="0"/>
              </a:spcAft>
              <a:buSzPts val="900"/>
              <a:buFont typeface="Arial"/>
              <a:buChar char="●"/>
              <a:defRPr sz="900">
                <a:latin typeface="Arial"/>
                <a:ea typeface="Arial"/>
                <a:cs typeface="Arial"/>
                <a:sym typeface="Arial"/>
              </a:defRPr>
            </a:lvl4pPr>
            <a:lvl5pPr marL="2286000" lvl="4" indent="-285750" algn="l" rtl="0">
              <a:lnSpc>
                <a:spcPct val="100000"/>
              </a:lnSpc>
              <a:spcBef>
                <a:spcPts val="0"/>
              </a:spcBef>
              <a:spcAft>
                <a:spcPts val="0"/>
              </a:spcAft>
              <a:buSzPts val="900"/>
              <a:buFont typeface="Arial"/>
              <a:buChar char="●"/>
              <a:defRPr sz="900">
                <a:latin typeface="Arial"/>
                <a:ea typeface="Arial"/>
                <a:cs typeface="Arial"/>
                <a:sym typeface="Arial"/>
              </a:defRPr>
            </a:lvl5pPr>
            <a:lvl6pPr marL="2743200" lvl="5" indent="-285750" algn="l" rtl="0">
              <a:lnSpc>
                <a:spcPct val="100000"/>
              </a:lnSpc>
              <a:spcBef>
                <a:spcPts val="0"/>
              </a:spcBef>
              <a:spcAft>
                <a:spcPts val="0"/>
              </a:spcAft>
              <a:buSzPts val="900"/>
              <a:buFont typeface="Arial"/>
              <a:buChar char="●"/>
              <a:defRPr sz="900">
                <a:latin typeface="Arial"/>
                <a:ea typeface="Arial"/>
                <a:cs typeface="Arial"/>
                <a:sym typeface="Arial"/>
              </a:defRPr>
            </a:lvl6pPr>
            <a:lvl7pPr marL="3200400" lvl="6" indent="-285750" algn="l" rtl="0">
              <a:lnSpc>
                <a:spcPct val="100000"/>
              </a:lnSpc>
              <a:spcBef>
                <a:spcPts val="0"/>
              </a:spcBef>
              <a:spcAft>
                <a:spcPts val="0"/>
              </a:spcAft>
              <a:buSzPts val="900"/>
              <a:buFont typeface="Arial"/>
              <a:buChar char="●"/>
              <a:defRPr sz="900">
                <a:latin typeface="Arial"/>
                <a:ea typeface="Arial"/>
                <a:cs typeface="Arial"/>
                <a:sym typeface="Arial"/>
              </a:defRPr>
            </a:lvl7pPr>
            <a:lvl8pPr marL="3657600" lvl="7" indent="-285750" algn="l" rtl="0">
              <a:lnSpc>
                <a:spcPct val="100000"/>
              </a:lnSpc>
              <a:spcBef>
                <a:spcPts val="0"/>
              </a:spcBef>
              <a:spcAft>
                <a:spcPts val="0"/>
              </a:spcAft>
              <a:buSzPts val="900"/>
              <a:buFont typeface="Arial"/>
              <a:buChar char="●"/>
              <a:defRPr sz="900">
                <a:latin typeface="Arial"/>
                <a:ea typeface="Arial"/>
                <a:cs typeface="Arial"/>
                <a:sym typeface="Arial"/>
              </a:defRPr>
            </a:lvl8pPr>
            <a:lvl9pPr marL="4114800" lvl="8" indent="-285750" algn="l" rtl="0">
              <a:lnSpc>
                <a:spcPct val="100000"/>
              </a:lnSpc>
              <a:spcBef>
                <a:spcPts val="0"/>
              </a:spcBef>
              <a:spcAft>
                <a:spcPts val="0"/>
              </a:spcAft>
              <a:buSzPts val="900"/>
              <a:buFont typeface="Arial"/>
              <a:buChar char="●"/>
              <a:defRPr sz="900">
                <a:latin typeface="Arial"/>
                <a:ea typeface="Arial"/>
                <a:cs typeface="Arial"/>
                <a:sym typeface="Arial"/>
              </a:defRPr>
            </a:lvl9pPr>
          </a:lstStyle>
          <a:p>
            <a:endParaRPr/>
          </a:p>
        </p:txBody>
      </p:sp>
      <p:sp>
        <p:nvSpPr>
          <p:cNvPr id="1034" name="Google Shape;1034;p109"/>
          <p:cNvSpPr txBox="1">
            <a:spLocks noGrp="1"/>
          </p:cNvSpPr>
          <p:nvPr>
            <p:ph type="body" idx="5"/>
          </p:nvPr>
        </p:nvSpPr>
        <p:spPr>
          <a:xfrm>
            <a:off x="6917400" y="2440945"/>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1035" name="Google Shape;1035;p109"/>
          <p:cNvSpPr txBox="1">
            <a:spLocks noGrp="1"/>
          </p:cNvSpPr>
          <p:nvPr>
            <p:ph type="body" idx="6"/>
          </p:nvPr>
        </p:nvSpPr>
        <p:spPr>
          <a:xfrm>
            <a:off x="6917400" y="2780518"/>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Arial"/>
              <a:buChar char="●"/>
              <a:defRPr sz="900">
                <a:latin typeface="Arial"/>
                <a:ea typeface="Arial"/>
                <a:cs typeface="Arial"/>
                <a:sym typeface="Arial"/>
              </a:defRPr>
            </a:lvl1pPr>
            <a:lvl2pPr marL="914400" lvl="1" indent="-285750" algn="l" rtl="0">
              <a:lnSpc>
                <a:spcPct val="100000"/>
              </a:lnSpc>
              <a:spcBef>
                <a:spcPts val="0"/>
              </a:spcBef>
              <a:spcAft>
                <a:spcPts val="0"/>
              </a:spcAft>
              <a:buSzPts val="900"/>
              <a:buFont typeface="Arial"/>
              <a:buChar char="●"/>
              <a:defRPr sz="900">
                <a:latin typeface="Arial"/>
                <a:ea typeface="Arial"/>
                <a:cs typeface="Arial"/>
                <a:sym typeface="Arial"/>
              </a:defRPr>
            </a:lvl2pPr>
            <a:lvl3pPr marL="1371600" lvl="2" indent="-285750" algn="l" rtl="0">
              <a:lnSpc>
                <a:spcPct val="100000"/>
              </a:lnSpc>
              <a:spcBef>
                <a:spcPts val="0"/>
              </a:spcBef>
              <a:spcAft>
                <a:spcPts val="0"/>
              </a:spcAft>
              <a:buSzPts val="900"/>
              <a:buFont typeface="Arial"/>
              <a:buChar char="●"/>
              <a:defRPr sz="900">
                <a:latin typeface="Arial"/>
                <a:ea typeface="Arial"/>
                <a:cs typeface="Arial"/>
                <a:sym typeface="Arial"/>
              </a:defRPr>
            </a:lvl3pPr>
            <a:lvl4pPr marL="1828800" lvl="3" indent="-285750" algn="l" rtl="0">
              <a:lnSpc>
                <a:spcPct val="100000"/>
              </a:lnSpc>
              <a:spcBef>
                <a:spcPts val="0"/>
              </a:spcBef>
              <a:spcAft>
                <a:spcPts val="0"/>
              </a:spcAft>
              <a:buSzPts val="900"/>
              <a:buFont typeface="Arial"/>
              <a:buChar char="●"/>
              <a:defRPr sz="900">
                <a:latin typeface="Arial"/>
                <a:ea typeface="Arial"/>
                <a:cs typeface="Arial"/>
                <a:sym typeface="Arial"/>
              </a:defRPr>
            </a:lvl4pPr>
            <a:lvl5pPr marL="2286000" lvl="4" indent="-285750" algn="l" rtl="0">
              <a:lnSpc>
                <a:spcPct val="100000"/>
              </a:lnSpc>
              <a:spcBef>
                <a:spcPts val="0"/>
              </a:spcBef>
              <a:spcAft>
                <a:spcPts val="0"/>
              </a:spcAft>
              <a:buSzPts val="900"/>
              <a:buFont typeface="Arial"/>
              <a:buChar char="●"/>
              <a:defRPr sz="900">
                <a:latin typeface="Arial"/>
                <a:ea typeface="Arial"/>
                <a:cs typeface="Arial"/>
                <a:sym typeface="Arial"/>
              </a:defRPr>
            </a:lvl5pPr>
            <a:lvl6pPr marL="2743200" lvl="5" indent="-285750" algn="l" rtl="0">
              <a:lnSpc>
                <a:spcPct val="100000"/>
              </a:lnSpc>
              <a:spcBef>
                <a:spcPts val="0"/>
              </a:spcBef>
              <a:spcAft>
                <a:spcPts val="0"/>
              </a:spcAft>
              <a:buSzPts val="900"/>
              <a:buFont typeface="Arial"/>
              <a:buChar char="●"/>
              <a:defRPr sz="900">
                <a:latin typeface="Arial"/>
                <a:ea typeface="Arial"/>
                <a:cs typeface="Arial"/>
                <a:sym typeface="Arial"/>
              </a:defRPr>
            </a:lvl6pPr>
            <a:lvl7pPr marL="3200400" lvl="6" indent="-285750" algn="l" rtl="0">
              <a:lnSpc>
                <a:spcPct val="100000"/>
              </a:lnSpc>
              <a:spcBef>
                <a:spcPts val="0"/>
              </a:spcBef>
              <a:spcAft>
                <a:spcPts val="0"/>
              </a:spcAft>
              <a:buSzPts val="900"/>
              <a:buFont typeface="Arial"/>
              <a:buChar char="●"/>
              <a:defRPr sz="900">
                <a:latin typeface="Arial"/>
                <a:ea typeface="Arial"/>
                <a:cs typeface="Arial"/>
                <a:sym typeface="Arial"/>
              </a:defRPr>
            </a:lvl7pPr>
            <a:lvl8pPr marL="3657600" lvl="7" indent="-285750" algn="l" rtl="0">
              <a:lnSpc>
                <a:spcPct val="100000"/>
              </a:lnSpc>
              <a:spcBef>
                <a:spcPts val="0"/>
              </a:spcBef>
              <a:spcAft>
                <a:spcPts val="0"/>
              </a:spcAft>
              <a:buSzPts val="900"/>
              <a:buFont typeface="Arial"/>
              <a:buChar char="●"/>
              <a:defRPr sz="900">
                <a:latin typeface="Arial"/>
                <a:ea typeface="Arial"/>
                <a:cs typeface="Arial"/>
                <a:sym typeface="Arial"/>
              </a:defRPr>
            </a:lvl8pPr>
            <a:lvl9pPr marL="4114800" lvl="8" indent="-285750" algn="l" rtl="0">
              <a:lnSpc>
                <a:spcPct val="100000"/>
              </a:lnSpc>
              <a:spcBef>
                <a:spcPts val="0"/>
              </a:spcBef>
              <a:spcAft>
                <a:spcPts val="0"/>
              </a:spcAft>
              <a:buSzPts val="900"/>
              <a:buFont typeface="Arial"/>
              <a:buChar char="●"/>
              <a:defRPr sz="900">
                <a:latin typeface="Arial"/>
                <a:ea typeface="Arial"/>
                <a:cs typeface="Arial"/>
                <a:sym typeface="Arial"/>
              </a:defRPr>
            </a:lvl9pPr>
          </a:lstStyle>
          <a:p>
            <a:endParaRPr/>
          </a:p>
        </p:txBody>
      </p:sp>
      <p:sp>
        <p:nvSpPr>
          <p:cNvPr id="1036" name="Google Shape;1036;p109"/>
          <p:cNvSpPr txBox="1">
            <a:spLocks noGrp="1"/>
          </p:cNvSpPr>
          <p:nvPr>
            <p:ph type="body" idx="7"/>
          </p:nvPr>
        </p:nvSpPr>
        <p:spPr>
          <a:xfrm>
            <a:off x="6917400" y="3521201"/>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1037" name="Google Shape;1037;p109"/>
          <p:cNvSpPr txBox="1">
            <a:spLocks noGrp="1"/>
          </p:cNvSpPr>
          <p:nvPr>
            <p:ph type="body" idx="8"/>
          </p:nvPr>
        </p:nvSpPr>
        <p:spPr>
          <a:xfrm>
            <a:off x="6917400" y="3860774"/>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Arial"/>
              <a:buChar char="●"/>
              <a:defRPr sz="900">
                <a:latin typeface="Arial"/>
                <a:ea typeface="Arial"/>
                <a:cs typeface="Arial"/>
                <a:sym typeface="Arial"/>
              </a:defRPr>
            </a:lvl1pPr>
            <a:lvl2pPr marL="914400" lvl="1" indent="-285750" algn="l" rtl="0">
              <a:lnSpc>
                <a:spcPct val="100000"/>
              </a:lnSpc>
              <a:spcBef>
                <a:spcPts val="0"/>
              </a:spcBef>
              <a:spcAft>
                <a:spcPts val="0"/>
              </a:spcAft>
              <a:buSzPts val="900"/>
              <a:buFont typeface="Arial"/>
              <a:buChar char="●"/>
              <a:defRPr sz="900">
                <a:latin typeface="Arial"/>
                <a:ea typeface="Arial"/>
                <a:cs typeface="Arial"/>
                <a:sym typeface="Arial"/>
              </a:defRPr>
            </a:lvl2pPr>
            <a:lvl3pPr marL="1371600" lvl="2" indent="-285750" algn="l" rtl="0">
              <a:lnSpc>
                <a:spcPct val="100000"/>
              </a:lnSpc>
              <a:spcBef>
                <a:spcPts val="0"/>
              </a:spcBef>
              <a:spcAft>
                <a:spcPts val="0"/>
              </a:spcAft>
              <a:buSzPts val="900"/>
              <a:buFont typeface="Arial"/>
              <a:buChar char="●"/>
              <a:defRPr sz="900">
                <a:latin typeface="Arial"/>
                <a:ea typeface="Arial"/>
                <a:cs typeface="Arial"/>
                <a:sym typeface="Arial"/>
              </a:defRPr>
            </a:lvl3pPr>
            <a:lvl4pPr marL="1828800" lvl="3" indent="-285750" algn="l" rtl="0">
              <a:lnSpc>
                <a:spcPct val="100000"/>
              </a:lnSpc>
              <a:spcBef>
                <a:spcPts val="0"/>
              </a:spcBef>
              <a:spcAft>
                <a:spcPts val="0"/>
              </a:spcAft>
              <a:buSzPts val="900"/>
              <a:buFont typeface="Arial"/>
              <a:buChar char="●"/>
              <a:defRPr sz="900">
                <a:latin typeface="Arial"/>
                <a:ea typeface="Arial"/>
                <a:cs typeface="Arial"/>
                <a:sym typeface="Arial"/>
              </a:defRPr>
            </a:lvl4pPr>
            <a:lvl5pPr marL="2286000" lvl="4" indent="-285750" algn="l" rtl="0">
              <a:lnSpc>
                <a:spcPct val="100000"/>
              </a:lnSpc>
              <a:spcBef>
                <a:spcPts val="0"/>
              </a:spcBef>
              <a:spcAft>
                <a:spcPts val="0"/>
              </a:spcAft>
              <a:buSzPts val="900"/>
              <a:buFont typeface="Arial"/>
              <a:buChar char="●"/>
              <a:defRPr sz="900">
                <a:latin typeface="Arial"/>
                <a:ea typeface="Arial"/>
                <a:cs typeface="Arial"/>
                <a:sym typeface="Arial"/>
              </a:defRPr>
            </a:lvl5pPr>
            <a:lvl6pPr marL="2743200" lvl="5" indent="-285750" algn="l" rtl="0">
              <a:lnSpc>
                <a:spcPct val="100000"/>
              </a:lnSpc>
              <a:spcBef>
                <a:spcPts val="0"/>
              </a:spcBef>
              <a:spcAft>
                <a:spcPts val="0"/>
              </a:spcAft>
              <a:buSzPts val="900"/>
              <a:buFont typeface="Arial"/>
              <a:buChar char="●"/>
              <a:defRPr sz="900">
                <a:latin typeface="Arial"/>
                <a:ea typeface="Arial"/>
                <a:cs typeface="Arial"/>
                <a:sym typeface="Arial"/>
              </a:defRPr>
            </a:lvl6pPr>
            <a:lvl7pPr marL="3200400" lvl="6" indent="-285750" algn="l" rtl="0">
              <a:lnSpc>
                <a:spcPct val="100000"/>
              </a:lnSpc>
              <a:spcBef>
                <a:spcPts val="0"/>
              </a:spcBef>
              <a:spcAft>
                <a:spcPts val="0"/>
              </a:spcAft>
              <a:buSzPts val="900"/>
              <a:buFont typeface="Arial"/>
              <a:buChar char="●"/>
              <a:defRPr sz="900">
                <a:latin typeface="Arial"/>
                <a:ea typeface="Arial"/>
                <a:cs typeface="Arial"/>
                <a:sym typeface="Arial"/>
              </a:defRPr>
            </a:lvl7pPr>
            <a:lvl8pPr marL="3657600" lvl="7" indent="-285750" algn="l" rtl="0">
              <a:lnSpc>
                <a:spcPct val="100000"/>
              </a:lnSpc>
              <a:spcBef>
                <a:spcPts val="0"/>
              </a:spcBef>
              <a:spcAft>
                <a:spcPts val="0"/>
              </a:spcAft>
              <a:buSzPts val="900"/>
              <a:buFont typeface="Arial"/>
              <a:buChar char="●"/>
              <a:defRPr sz="900">
                <a:latin typeface="Arial"/>
                <a:ea typeface="Arial"/>
                <a:cs typeface="Arial"/>
                <a:sym typeface="Arial"/>
              </a:defRPr>
            </a:lvl8pPr>
            <a:lvl9pPr marL="4114800" lvl="8" indent="-285750" algn="l" rtl="0">
              <a:lnSpc>
                <a:spcPct val="100000"/>
              </a:lnSpc>
              <a:spcBef>
                <a:spcPts val="0"/>
              </a:spcBef>
              <a:spcAft>
                <a:spcPts val="0"/>
              </a:spcAft>
              <a:buSzPts val="900"/>
              <a:buFont typeface="Arial"/>
              <a:buChar char="●"/>
              <a:defRPr sz="900">
                <a:latin typeface="Arial"/>
                <a:ea typeface="Arial"/>
                <a:cs typeface="Arial"/>
                <a:sym typeface="Arial"/>
              </a:defRPr>
            </a:lvl9pPr>
          </a:lstStyle>
          <a:p>
            <a:endParaRPr/>
          </a:p>
        </p:txBody>
      </p:sp>
      <p:pic>
        <p:nvPicPr>
          <p:cNvPr id="1038" name="Google Shape;1038;p10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 | Content – Header Only 1">
  <p:cSld name="TITLE_2_1_1_1_1_1_1_1_1_1_1_1_1_1_1_1_1_1_1_1_1_1_1_1_1_2">
    <p:bg>
      <p:bgPr>
        <a:solidFill>
          <a:srgbClr val="FFFFFF"/>
        </a:solidFill>
        <a:effectLst/>
      </p:bgPr>
    </p:bg>
    <p:spTree>
      <p:nvGrpSpPr>
        <p:cNvPr id="1" name="Shape 1039"/>
        <p:cNvGrpSpPr/>
        <p:nvPr/>
      </p:nvGrpSpPr>
      <p:grpSpPr>
        <a:xfrm>
          <a:off x="0" y="0"/>
          <a:ext cx="0" cy="0"/>
          <a:chOff x="0" y="0"/>
          <a:chExt cx="0" cy="0"/>
        </a:xfrm>
      </p:grpSpPr>
      <p:cxnSp>
        <p:nvCxnSpPr>
          <p:cNvPr id="1040" name="Google Shape;1040;p11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41" name="Google Shape;1041;p11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1042" name="Google Shape;1042;p11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 | Content – Diagram + Text 2">
  <p:cSld name="TITLE_2_1_1_1_1_1_1_1_1_1_1_1_1_2_2">
    <p:bg>
      <p:bgPr>
        <a:solidFill>
          <a:srgbClr val="FFFFFF"/>
        </a:solidFill>
        <a:effectLst/>
      </p:bgPr>
    </p:bg>
    <p:spTree>
      <p:nvGrpSpPr>
        <p:cNvPr id="1" name="Shape 1043"/>
        <p:cNvGrpSpPr/>
        <p:nvPr/>
      </p:nvGrpSpPr>
      <p:grpSpPr>
        <a:xfrm>
          <a:off x="0" y="0"/>
          <a:ext cx="0" cy="0"/>
          <a:chOff x="0" y="0"/>
          <a:chExt cx="0" cy="0"/>
        </a:xfrm>
      </p:grpSpPr>
      <p:sp>
        <p:nvSpPr>
          <p:cNvPr id="1044" name="Google Shape;1044;p111"/>
          <p:cNvSpPr/>
          <p:nvPr/>
        </p:nvSpPr>
        <p:spPr>
          <a:xfrm>
            <a:off x="257175" y="1343025"/>
            <a:ext cx="5488200" cy="3570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11"/>
          <p:cNvSpPr txBox="1"/>
          <p:nvPr/>
        </p:nvSpPr>
        <p:spPr>
          <a:xfrm>
            <a:off x="5939700" y="1333100"/>
            <a:ext cx="29640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cxnSp>
        <p:nvCxnSpPr>
          <p:cNvPr id="1046" name="Google Shape;1046;p11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47" name="Google Shape;1047;p111"/>
          <p:cNvSpPr txBox="1">
            <a:spLocks noGrp="1"/>
          </p:cNvSpPr>
          <p:nvPr>
            <p:ph type="body" idx="1"/>
          </p:nvPr>
        </p:nvSpPr>
        <p:spPr>
          <a:xfrm>
            <a:off x="6125550" y="1551350"/>
            <a:ext cx="2592300" cy="31341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1pPr>
            <a:lvl2pPr marL="914400" lvl="1"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2pPr>
            <a:lvl3pPr marL="1371600" lvl="2"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3pPr>
            <a:lvl4pPr marL="1828800" lvl="3"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4pPr>
            <a:lvl5pPr marL="2286000" lvl="4"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5pPr>
            <a:lvl6pPr marL="2743200" lvl="5"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6pPr>
            <a:lvl7pPr marL="3200400" lvl="6"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7pPr>
            <a:lvl8pPr marL="3657600" lvl="7"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8pPr>
            <a:lvl9pPr marL="4114800" lvl="8"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9pPr>
          </a:lstStyle>
          <a:p>
            <a:endParaRPr/>
          </a:p>
        </p:txBody>
      </p:sp>
      <p:pic>
        <p:nvPicPr>
          <p:cNvPr id="1048" name="Google Shape;1048;p11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1049" name="Google Shape;1049;p11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0" name="Google Shape;1050;p11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51" name="Google Shape;1051;p1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 Content – 2 Column &amp; 2 Icons">
  <p:cSld name="TITLE_2_1_1_1_1_1_1_1_1_2">
    <p:bg>
      <p:bgPr>
        <a:solidFill>
          <a:srgbClr val="FFFFFF"/>
        </a:solidFill>
        <a:effectLst/>
      </p:bgPr>
    </p:bg>
    <p:spTree>
      <p:nvGrpSpPr>
        <p:cNvPr id="1" name="Shape 90"/>
        <p:cNvGrpSpPr/>
        <p:nvPr/>
      </p:nvGrpSpPr>
      <p:grpSpPr>
        <a:xfrm>
          <a:off x="0" y="0"/>
          <a:ext cx="0" cy="0"/>
          <a:chOff x="0" y="0"/>
          <a:chExt cx="0" cy="0"/>
        </a:xfrm>
      </p:grpSpPr>
      <p:sp>
        <p:nvSpPr>
          <p:cNvPr id="91" name="Google Shape;91;p1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2" name="Google Shape;92;p1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3" name="Google Shape;93;p12"/>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94" name="Google Shape;94;p1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95" name="Google Shape;95;p12"/>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96" name="Google Shape;96;p12"/>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97" name="Google Shape;97;p12"/>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98" name="Google Shape;98;p1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 | Content – Headline Only 6">
  <p:cSld name="TITLE_2_1_1_1_1_1_1_1_1_1_1_1_1_1_1_1_1_1_1_1_1_1_1_1_7">
    <p:bg>
      <p:bgPr>
        <a:solidFill>
          <a:srgbClr val="FFFFFF"/>
        </a:solidFill>
        <a:effectLst/>
      </p:bgPr>
    </p:bg>
    <p:spTree>
      <p:nvGrpSpPr>
        <p:cNvPr id="1" name="Shape 1052"/>
        <p:cNvGrpSpPr/>
        <p:nvPr/>
      </p:nvGrpSpPr>
      <p:grpSpPr>
        <a:xfrm>
          <a:off x="0" y="0"/>
          <a:ext cx="0" cy="0"/>
          <a:chOff x="0" y="0"/>
          <a:chExt cx="0" cy="0"/>
        </a:xfrm>
      </p:grpSpPr>
      <p:cxnSp>
        <p:nvCxnSpPr>
          <p:cNvPr id="1053" name="Google Shape;1053;p11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54" name="Google Shape;1054;p11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55" name="Google Shape;1055;p11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56" name="Google Shape;1056;p11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 | Content – Headline Only 7">
  <p:cSld name="TITLE_2_1_1_1_1_1_1_1_1_1_1_1_1_1_1_1_1_1_1_1_1_1_1_1_8">
    <p:bg>
      <p:bgPr>
        <a:solidFill>
          <a:srgbClr val="FFFFFF"/>
        </a:solidFill>
        <a:effectLst/>
      </p:bgPr>
    </p:bg>
    <p:spTree>
      <p:nvGrpSpPr>
        <p:cNvPr id="1" name="Shape 1057"/>
        <p:cNvGrpSpPr/>
        <p:nvPr/>
      </p:nvGrpSpPr>
      <p:grpSpPr>
        <a:xfrm>
          <a:off x="0" y="0"/>
          <a:ext cx="0" cy="0"/>
          <a:chOff x="0" y="0"/>
          <a:chExt cx="0" cy="0"/>
        </a:xfrm>
      </p:grpSpPr>
      <p:cxnSp>
        <p:nvCxnSpPr>
          <p:cNvPr id="1058" name="Google Shape;1058;p11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59" name="Google Shape;1059;p11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060" name="Google Shape;1060;p11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61" name="Google Shape;1061;p11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 | Content – 1 Column 1">
  <p:cSld name="3 | Content – 1 Column">
    <p:bg>
      <p:bgPr>
        <a:solidFill>
          <a:srgbClr val="FFFFFF"/>
        </a:solidFill>
        <a:effectLst/>
      </p:bgPr>
    </p:bg>
    <p:spTree>
      <p:nvGrpSpPr>
        <p:cNvPr id="1" name="Shape 1062"/>
        <p:cNvGrpSpPr/>
        <p:nvPr/>
      </p:nvGrpSpPr>
      <p:grpSpPr>
        <a:xfrm>
          <a:off x="0" y="0"/>
          <a:ext cx="0" cy="0"/>
          <a:chOff x="0" y="0"/>
          <a:chExt cx="0" cy="0"/>
        </a:xfrm>
      </p:grpSpPr>
      <p:sp>
        <p:nvSpPr>
          <p:cNvPr id="1063" name="Google Shape;1063;p114"/>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1064" name="Google Shape;1064;p11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65" name="Google Shape;1065;p114"/>
          <p:cNvSpPr txBox="1">
            <a:spLocks noGrp="1"/>
          </p:cNvSpPr>
          <p:nvPr>
            <p:ph type="body" idx="1"/>
          </p:nvPr>
        </p:nvSpPr>
        <p:spPr>
          <a:xfrm>
            <a:off x="239400" y="1360800"/>
            <a:ext cx="8665500" cy="33075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1066" name="Google Shape;1066;p114"/>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pic>
        <p:nvPicPr>
          <p:cNvPr id="1067" name="Google Shape;1067;p11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068"/>
        <p:cNvGrpSpPr/>
        <p:nvPr/>
      </p:nvGrpSpPr>
      <p:grpSpPr>
        <a:xfrm>
          <a:off x="0" y="0"/>
          <a:ext cx="0" cy="0"/>
          <a:chOff x="0" y="0"/>
          <a:chExt cx="0" cy="0"/>
        </a:xfrm>
      </p:grpSpPr>
      <p:pic>
        <p:nvPicPr>
          <p:cNvPr id="1069" name="Google Shape;1069;p115"/>
          <p:cNvPicPr preferRelativeResize="0"/>
          <p:nvPr/>
        </p:nvPicPr>
        <p:blipFill rotWithShape="1">
          <a:blip r:embed="rId2">
            <a:alphaModFix amt="20000"/>
          </a:blip>
          <a:srcRect l="2874" b="1681"/>
          <a:stretch/>
        </p:blipFill>
        <p:spPr>
          <a:xfrm>
            <a:off x="0" y="0"/>
            <a:ext cx="9144003" cy="5143501"/>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74"/>
        <p:cNvGrpSpPr/>
        <p:nvPr/>
      </p:nvGrpSpPr>
      <p:grpSpPr>
        <a:xfrm>
          <a:off x="0" y="0"/>
          <a:ext cx="0" cy="0"/>
          <a:chOff x="0" y="0"/>
          <a:chExt cx="0" cy="0"/>
        </a:xfrm>
      </p:grpSpPr>
      <p:sp>
        <p:nvSpPr>
          <p:cNvPr id="1075" name="Google Shape;1075;p11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76" name="Google Shape;1076;p11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77" name="Google Shape;1077;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78"/>
        <p:cNvGrpSpPr/>
        <p:nvPr/>
      </p:nvGrpSpPr>
      <p:grpSpPr>
        <a:xfrm>
          <a:off x="0" y="0"/>
          <a:ext cx="0" cy="0"/>
          <a:chOff x="0" y="0"/>
          <a:chExt cx="0" cy="0"/>
        </a:xfrm>
      </p:grpSpPr>
      <p:sp>
        <p:nvSpPr>
          <p:cNvPr id="1079" name="Google Shape;1079;p1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80" name="Google Shape;1080;p1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81"/>
        <p:cNvGrpSpPr/>
        <p:nvPr/>
      </p:nvGrpSpPr>
      <p:grpSpPr>
        <a:xfrm>
          <a:off x="0" y="0"/>
          <a:ext cx="0" cy="0"/>
          <a:chOff x="0" y="0"/>
          <a:chExt cx="0" cy="0"/>
        </a:xfrm>
      </p:grpSpPr>
      <p:sp>
        <p:nvSpPr>
          <p:cNvPr id="1082" name="Google Shape;1082;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3" name="Google Shape;1083;p1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084" name="Google Shape;1084;p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85"/>
        <p:cNvGrpSpPr/>
        <p:nvPr/>
      </p:nvGrpSpPr>
      <p:grpSpPr>
        <a:xfrm>
          <a:off x="0" y="0"/>
          <a:ext cx="0" cy="0"/>
          <a:chOff x="0" y="0"/>
          <a:chExt cx="0" cy="0"/>
        </a:xfrm>
      </p:grpSpPr>
      <p:sp>
        <p:nvSpPr>
          <p:cNvPr id="1086" name="Google Shape;1086;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87" name="Google Shape;1087;p12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8" name="Google Shape;1088;p12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89" name="Google Shape;1089;p1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90"/>
        <p:cNvGrpSpPr/>
        <p:nvPr/>
      </p:nvGrpSpPr>
      <p:grpSpPr>
        <a:xfrm>
          <a:off x="0" y="0"/>
          <a:ext cx="0" cy="0"/>
          <a:chOff x="0" y="0"/>
          <a:chExt cx="0" cy="0"/>
        </a:xfrm>
      </p:grpSpPr>
      <p:sp>
        <p:nvSpPr>
          <p:cNvPr id="1091" name="Google Shape;1091;p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92" name="Google Shape;1092;p1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93"/>
        <p:cNvGrpSpPr/>
        <p:nvPr/>
      </p:nvGrpSpPr>
      <p:grpSpPr>
        <a:xfrm>
          <a:off x="0" y="0"/>
          <a:ext cx="0" cy="0"/>
          <a:chOff x="0" y="0"/>
          <a:chExt cx="0" cy="0"/>
        </a:xfrm>
      </p:grpSpPr>
      <p:sp>
        <p:nvSpPr>
          <p:cNvPr id="1094" name="Google Shape;1094;p12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95" name="Google Shape;1095;p12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096" name="Google Shape;1096;p1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 | Content – 3 Column &amp; 3 Icons">
  <p:cSld name="TITLE_2_1_1_1_1_1_1_1_1">
    <p:bg>
      <p:bgPr>
        <a:solidFill>
          <a:srgbClr val="FFFFFF"/>
        </a:solidFill>
        <a:effectLst/>
      </p:bgPr>
    </p:bg>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1" name="Google Shape;101;p1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02" name="Google Shape;102;p13"/>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03" name="Google Shape;103;p1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104" name="Google Shape;104;p13"/>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05" name="Google Shape;105;p13"/>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06" name="Google Shape;106;p13"/>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07" name="Google Shape;107;p13"/>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08" name="Google Shape;108;p13"/>
          <p:cNvSpPr txBox="1">
            <a:spLocks noGrp="1"/>
          </p:cNvSpPr>
          <p:nvPr>
            <p:ph type="body" idx="4"/>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09" name="Google Shape;109;p1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97"/>
        <p:cNvGrpSpPr/>
        <p:nvPr/>
      </p:nvGrpSpPr>
      <p:grpSpPr>
        <a:xfrm>
          <a:off x="0" y="0"/>
          <a:ext cx="0" cy="0"/>
          <a:chOff x="0" y="0"/>
          <a:chExt cx="0" cy="0"/>
        </a:xfrm>
      </p:grpSpPr>
      <p:sp>
        <p:nvSpPr>
          <p:cNvPr id="1098" name="Google Shape;1098;p12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99" name="Google Shape;1099;p1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00"/>
        <p:cNvGrpSpPr/>
        <p:nvPr/>
      </p:nvGrpSpPr>
      <p:grpSpPr>
        <a:xfrm>
          <a:off x="0" y="0"/>
          <a:ext cx="0" cy="0"/>
          <a:chOff x="0" y="0"/>
          <a:chExt cx="0" cy="0"/>
        </a:xfrm>
      </p:grpSpPr>
      <p:sp>
        <p:nvSpPr>
          <p:cNvPr id="1101" name="Google Shape;1101;p12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2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03" name="Google Shape;1103;p12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04" name="Google Shape;1104;p12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05" name="Google Shape;1105;p1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6"/>
        <p:cNvGrpSpPr/>
        <p:nvPr/>
      </p:nvGrpSpPr>
      <p:grpSpPr>
        <a:xfrm>
          <a:off x="0" y="0"/>
          <a:ext cx="0" cy="0"/>
          <a:chOff x="0" y="0"/>
          <a:chExt cx="0" cy="0"/>
        </a:xfrm>
      </p:grpSpPr>
      <p:sp>
        <p:nvSpPr>
          <p:cNvPr id="1107" name="Google Shape;1107;p12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108" name="Google Shape;1108;p1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09"/>
        <p:cNvGrpSpPr/>
        <p:nvPr/>
      </p:nvGrpSpPr>
      <p:grpSpPr>
        <a:xfrm>
          <a:off x="0" y="0"/>
          <a:ext cx="0" cy="0"/>
          <a:chOff x="0" y="0"/>
          <a:chExt cx="0" cy="0"/>
        </a:xfrm>
      </p:grpSpPr>
      <p:sp>
        <p:nvSpPr>
          <p:cNvPr id="1110" name="Google Shape;1110;p12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11" name="Google Shape;1111;p12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112" name="Google Shape;1112;p1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3"/>
        <p:cNvGrpSpPr/>
        <p:nvPr/>
      </p:nvGrpSpPr>
      <p:grpSpPr>
        <a:xfrm>
          <a:off x="0" y="0"/>
          <a:ext cx="0" cy="0"/>
          <a:chOff x="0" y="0"/>
          <a:chExt cx="0" cy="0"/>
        </a:xfrm>
      </p:grpSpPr>
      <p:sp>
        <p:nvSpPr>
          <p:cNvPr id="1114" name="Google Shape;1114;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115"/>
        <p:cNvGrpSpPr/>
        <p:nvPr/>
      </p:nvGrpSpPr>
      <p:grpSpPr>
        <a:xfrm>
          <a:off x="0" y="0"/>
          <a:ext cx="0" cy="0"/>
          <a:chOff x="0" y="0"/>
          <a:chExt cx="0" cy="0"/>
        </a:xfrm>
      </p:grpSpPr>
      <p:pic>
        <p:nvPicPr>
          <p:cNvPr id="1116" name="Google Shape;1116;p128"/>
          <p:cNvPicPr preferRelativeResize="0"/>
          <p:nvPr/>
        </p:nvPicPr>
        <p:blipFill rotWithShape="1">
          <a:blip r:embed="rId2">
            <a:alphaModFix amt="20000"/>
          </a:blip>
          <a:srcRect l="2874" b="1681"/>
          <a:stretch/>
        </p:blipFill>
        <p:spPr>
          <a:xfrm>
            <a:off x="0" y="0"/>
            <a:ext cx="9144003"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 | Content – 4 Column &amp; 4 Icons">
  <p:cSld name="TITLE_2_1_1_1_1_1_1_1_1_1">
    <p:bg>
      <p:bgPr>
        <a:solidFill>
          <a:srgbClr val="FFFFFF"/>
        </a:solidFill>
        <a:effectLst/>
      </p:bgPr>
    </p:bg>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12" name="Google Shape;112;p1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13" name="Google Shape;113;p1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114" name="Google Shape;114;p14"/>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115" name="Google Shape;115;p14"/>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116" name="Google Shape;116;p14"/>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117" name="Google Shape;117;p14"/>
          <p:cNvSpPr txBox="1">
            <a:spLocks noGrp="1"/>
          </p:cNvSpPr>
          <p:nvPr>
            <p:ph type="body" idx="2"/>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118" name="Google Shape;118;p14"/>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119" name="Google Shape;119;p14"/>
          <p:cNvSpPr txBox="1">
            <a:spLocks noGrp="1"/>
          </p:cNvSpPr>
          <p:nvPr>
            <p:ph type="body" idx="3"/>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0" name="Google Shape;120;p14"/>
          <p:cNvSpPr txBox="1">
            <a:spLocks noGrp="1"/>
          </p:cNvSpPr>
          <p:nvPr>
            <p:ph type="body" idx="4"/>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1" name="Google Shape;121;p14"/>
          <p:cNvSpPr txBox="1">
            <a:spLocks noGrp="1"/>
          </p:cNvSpPr>
          <p:nvPr>
            <p:ph type="body" idx="5"/>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22" name="Google Shape;122;p1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 Content – 2 Column &amp; 2 Stats">
  <p:cSld name="TITLE_2_1_1_1_1_1_1_1_1_2_1">
    <p:bg>
      <p:bgPr>
        <a:solidFill>
          <a:srgbClr val="FFFFFF"/>
        </a:solidFill>
        <a:effectLst/>
      </p:bgPr>
    </p:bg>
    <p:spTree>
      <p:nvGrpSpPr>
        <p:cNvPr id="1" name="Shape 123"/>
        <p:cNvGrpSpPr/>
        <p:nvPr/>
      </p:nvGrpSpPr>
      <p:grpSpPr>
        <a:xfrm>
          <a:off x="0" y="0"/>
          <a:ext cx="0" cy="0"/>
          <a:chOff x="0" y="0"/>
          <a:chExt cx="0" cy="0"/>
        </a:xfrm>
      </p:grpSpPr>
      <p:sp>
        <p:nvSpPr>
          <p:cNvPr id="124" name="Google Shape;124;p15"/>
          <p:cNvSpPr txBox="1">
            <a:spLocks noGrp="1"/>
          </p:cNvSpPr>
          <p:nvPr>
            <p:ph type="body" idx="1"/>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125" name="Google Shape;125;p15"/>
          <p:cNvSpPr txBox="1">
            <a:spLocks noGrp="1"/>
          </p:cNvSpPr>
          <p:nvPr>
            <p:ph type="body" idx="2"/>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126" name="Google Shape;126;p1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27" name="Google Shape;127;p1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28" name="Google Shape;128;p15"/>
          <p:cNvSpPr txBox="1">
            <a:spLocks noGrp="1"/>
          </p:cNvSpPr>
          <p:nvPr>
            <p:ph type="body" idx="3"/>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29" name="Google Shape;129;p15"/>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130" name="Google Shape;130;p15"/>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31" name="Google Shape;131;p15"/>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32" name="Google Shape;132;p15"/>
          <p:cNvSpPr txBox="1">
            <a:spLocks noGrp="1"/>
          </p:cNvSpPr>
          <p:nvPr>
            <p:ph type="body" idx="5"/>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33" name="Google Shape;133;p1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 Content – 3 Column &amp; 3 Stats">
  <p:cSld name="TITLE_2_1_1_1_1_1_1_1_1_3">
    <p:bg>
      <p:bgPr>
        <a:solidFill>
          <a:srgbClr val="FFFFFF"/>
        </a:solidFill>
        <a:effectLst/>
      </p:bgPr>
    </p:bg>
    <p:spTree>
      <p:nvGrpSpPr>
        <p:cNvPr id="1" name="Shape 134"/>
        <p:cNvGrpSpPr/>
        <p:nvPr/>
      </p:nvGrpSpPr>
      <p:grpSpPr>
        <a:xfrm>
          <a:off x="0" y="0"/>
          <a:ext cx="0" cy="0"/>
          <a:chOff x="0" y="0"/>
          <a:chExt cx="0" cy="0"/>
        </a:xfrm>
      </p:grpSpPr>
      <p:sp>
        <p:nvSpPr>
          <p:cNvPr id="135" name="Google Shape;135;p16"/>
          <p:cNvSpPr txBox="1">
            <a:spLocks noGrp="1"/>
          </p:cNvSpPr>
          <p:nvPr>
            <p:ph type="body" idx="1"/>
          </p:nvPr>
        </p:nvSpPr>
        <p:spPr>
          <a:xfrm>
            <a:off x="6190076"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136" name="Google Shape;136;p1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7" name="Google Shape;137;p1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38" name="Google Shape;138;p16"/>
          <p:cNvSpPr txBox="1">
            <a:spLocks noGrp="1"/>
          </p:cNvSpPr>
          <p:nvPr>
            <p:ph type="body" idx="2"/>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39" name="Google Shape;139;p16"/>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140" name="Google Shape;140;p16"/>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41" name="Google Shape;141;p16"/>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142" name="Google Shape;142;p16"/>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143" name="Google Shape;143;p16"/>
          <p:cNvSpPr txBox="1">
            <a:spLocks noGrp="1"/>
          </p:cNvSpPr>
          <p:nvPr>
            <p:ph type="body" idx="4"/>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44" name="Google Shape;144;p16"/>
          <p:cNvSpPr txBox="1">
            <a:spLocks noGrp="1"/>
          </p:cNvSpPr>
          <p:nvPr>
            <p:ph type="body" idx="5"/>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45" name="Google Shape;145;p16"/>
          <p:cNvSpPr txBox="1">
            <a:spLocks noGrp="1"/>
          </p:cNvSpPr>
          <p:nvPr>
            <p:ph type="body" idx="6"/>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146" name="Google Shape;146;p16"/>
          <p:cNvSpPr txBox="1">
            <a:spLocks noGrp="1"/>
          </p:cNvSpPr>
          <p:nvPr>
            <p:ph type="body" idx="7"/>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pic>
        <p:nvPicPr>
          <p:cNvPr id="147" name="Google Shape;147;p1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 Content – 4 Column &amp; 4 Stats">
  <p:cSld name="TITLE_2_1_1_1_1_1_1_1_1_1_2">
    <p:bg>
      <p:bgPr>
        <a:solidFill>
          <a:srgbClr val="FFFFFF"/>
        </a:solidFill>
        <a:effectLst/>
      </p:bgPr>
    </p:bg>
    <p:spTree>
      <p:nvGrpSpPr>
        <p:cNvPr id="1" name="Shape 148"/>
        <p:cNvGrpSpPr/>
        <p:nvPr/>
      </p:nvGrpSpPr>
      <p:grpSpPr>
        <a:xfrm>
          <a:off x="0" y="0"/>
          <a:ext cx="0" cy="0"/>
          <a:chOff x="0" y="0"/>
          <a:chExt cx="0" cy="0"/>
        </a:xfrm>
      </p:grpSpPr>
      <p:sp>
        <p:nvSpPr>
          <p:cNvPr id="149" name="Google Shape;149;p17"/>
          <p:cNvSpPr txBox="1">
            <a:spLocks noGrp="1"/>
          </p:cNvSpPr>
          <p:nvPr>
            <p:ph type="body" idx="1"/>
          </p:nvPr>
        </p:nvSpPr>
        <p:spPr>
          <a:xfrm>
            <a:off x="69207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150" name="Google Shape;150;p1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51" name="Google Shape;151;p1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52" name="Google Shape;152;p1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153" name="Google Shape;153;p17"/>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154" name="Google Shape;154;p17"/>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155" name="Google Shape;155;p17"/>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156" name="Google Shape;156;p17"/>
          <p:cNvSpPr txBox="1">
            <a:spLocks noGrp="1"/>
          </p:cNvSpPr>
          <p:nvPr>
            <p:ph type="body" idx="3"/>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157" name="Google Shape;157;p17"/>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158" name="Google Shape;158;p17"/>
          <p:cNvSpPr txBox="1">
            <a:spLocks noGrp="1"/>
          </p:cNvSpPr>
          <p:nvPr>
            <p:ph type="body" idx="4"/>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59" name="Google Shape;159;p17"/>
          <p:cNvSpPr txBox="1">
            <a:spLocks noGrp="1"/>
          </p:cNvSpPr>
          <p:nvPr>
            <p:ph type="body" idx="5"/>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60" name="Google Shape;160;p17"/>
          <p:cNvSpPr txBox="1">
            <a:spLocks noGrp="1"/>
          </p:cNvSpPr>
          <p:nvPr>
            <p:ph type="body" idx="6"/>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61" name="Google Shape;161;p17"/>
          <p:cNvSpPr txBox="1">
            <a:spLocks noGrp="1"/>
          </p:cNvSpPr>
          <p:nvPr>
            <p:ph type="body" idx="7"/>
          </p:nvPr>
        </p:nvSpPr>
        <p:spPr>
          <a:xfrm>
            <a:off x="239325"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162" name="Google Shape;162;p17"/>
          <p:cNvSpPr txBox="1">
            <a:spLocks noGrp="1"/>
          </p:cNvSpPr>
          <p:nvPr>
            <p:ph type="body" idx="8"/>
          </p:nvPr>
        </p:nvSpPr>
        <p:spPr>
          <a:xfrm>
            <a:off x="2467788"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163" name="Google Shape;163;p17"/>
          <p:cNvSpPr txBox="1">
            <a:spLocks noGrp="1"/>
          </p:cNvSpPr>
          <p:nvPr>
            <p:ph type="body" idx="9"/>
          </p:nvPr>
        </p:nvSpPr>
        <p:spPr>
          <a:xfrm>
            <a:off x="46942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pic>
        <p:nvPicPr>
          <p:cNvPr id="164" name="Google Shape;164;p1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 Content – 4 Column Outlined">
  <p:cSld name="TITLE_2_1_1_1_1_1_1_1_1_1_1">
    <p:bg>
      <p:bgPr>
        <a:solidFill>
          <a:srgbClr val="FFFFFF"/>
        </a:solidFill>
        <a:effectLst/>
      </p:bgPr>
    </p:bg>
    <p:spTree>
      <p:nvGrpSpPr>
        <p:cNvPr id="1" name="Shape 165"/>
        <p:cNvGrpSpPr/>
        <p:nvPr/>
      </p:nvGrpSpPr>
      <p:grpSpPr>
        <a:xfrm>
          <a:off x="0" y="0"/>
          <a:ext cx="0" cy="0"/>
          <a:chOff x="0" y="0"/>
          <a:chExt cx="0" cy="0"/>
        </a:xfrm>
      </p:grpSpPr>
      <p:sp>
        <p:nvSpPr>
          <p:cNvPr id="166" name="Google Shape;166;p18"/>
          <p:cNvSpPr txBox="1"/>
          <p:nvPr/>
        </p:nvSpPr>
        <p:spPr>
          <a:xfrm>
            <a:off x="2393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67" name="Google Shape;167;p18"/>
          <p:cNvSpPr txBox="1"/>
          <p:nvPr/>
        </p:nvSpPr>
        <p:spPr>
          <a:xfrm>
            <a:off x="24642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68" name="Google Shape;168;p18"/>
          <p:cNvSpPr txBox="1"/>
          <p:nvPr/>
        </p:nvSpPr>
        <p:spPr>
          <a:xfrm>
            <a:off x="46891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69" name="Google Shape;169;p18"/>
          <p:cNvSpPr txBox="1"/>
          <p:nvPr/>
        </p:nvSpPr>
        <p:spPr>
          <a:xfrm>
            <a:off x="69140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70" name="Google Shape;170;p1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1" name="Google Shape;171;p1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72" name="Google Shape;172;p1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73" name="Google Shape;173;p18"/>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74" name="Google Shape;174;p18"/>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75" name="Google Shape;175;p18"/>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76" name="Google Shape;176;p18"/>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77" name="Google Shape;177;p1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 Content – 4 Column Filled">
  <p:cSld name="TITLE_2_1_1_1_1_1_1_1_1_1_1_1">
    <p:bg>
      <p:bgPr>
        <a:solidFill>
          <a:srgbClr val="FFFFFF"/>
        </a:solidFill>
        <a:effectLst/>
      </p:bgPr>
    </p:bg>
    <p:spTree>
      <p:nvGrpSpPr>
        <p:cNvPr id="1" name="Shape 178"/>
        <p:cNvGrpSpPr/>
        <p:nvPr/>
      </p:nvGrpSpPr>
      <p:grpSpPr>
        <a:xfrm>
          <a:off x="0" y="0"/>
          <a:ext cx="0" cy="0"/>
          <a:chOff x="0" y="0"/>
          <a:chExt cx="0" cy="0"/>
        </a:xfrm>
      </p:grpSpPr>
      <p:sp>
        <p:nvSpPr>
          <p:cNvPr id="179" name="Google Shape;179;p19"/>
          <p:cNvSpPr txBox="1"/>
          <p:nvPr/>
        </p:nvSpPr>
        <p:spPr>
          <a:xfrm>
            <a:off x="2393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80" name="Google Shape;180;p19"/>
          <p:cNvSpPr txBox="1"/>
          <p:nvPr/>
        </p:nvSpPr>
        <p:spPr>
          <a:xfrm>
            <a:off x="24642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81" name="Google Shape;181;p19"/>
          <p:cNvSpPr txBox="1"/>
          <p:nvPr/>
        </p:nvSpPr>
        <p:spPr>
          <a:xfrm>
            <a:off x="46891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82" name="Google Shape;182;p19"/>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83" name="Google Shape;183;p1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84" name="Google Shape;184;p1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85" name="Google Shape;185;p1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86" name="Google Shape;186;p19"/>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87" name="Google Shape;187;p19"/>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88" name="Google Shape;188;p19"/>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189" name="Google Shape;189;p19"/>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190" name="Google Shape;190;p1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 Content – Case Study 2 Column">
  <p:cSld name="TITLE_2_1_1_1_1_1_1_1_1_1_1_1_1">
    <p:bg>
      <p:bgPr>
        <a:solidFill>
          <a:srgbClr val="FFFFFF"/>
        </a:solidFill>
        <a:effectLst/>
      </p:bgPr>
    </p:bg>
    <p:spTree>
      <p:nvGrpSpPr>
        <p:cNvPr id="1" name="Shape 191"/>
        <p:cNvGrpSpPr/>
        <p:nvPr/>
      </p:nvGrpSpPr>
      <p:grpSpPr>
        <a:xfrm>
          <a:off x="0" y="0"/>
          <a:ext cx="0" cy="0"/>
          <a:chOff x="0" y="0"/>
          <a:chExt cx="0" cy="0"/>
        </a:xfrm>
      </p:grpSpPr>
      <p:sp>
        <p:nvSpPr>
          <p:cNvPr id="192" name="Google Shape;192;p20"/>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193" name="Google Shape;193;p2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94" name="Google Shape;194;p2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195" name="Google Shape;195;p2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196" name="Google Shape;196;p20"/>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197" name="Google Shape;197;p20"/>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198" name="Google Shape;198;p20"/>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199" name="Google Shape;199;p20"/>
          <p:cNvSpPr txBox="1">
            <a:spLocks noGrp="1"/>
          </p:cNvSpPr>
          <p:nvPr>
            <p:ph type="body" idx="3"/>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200" name="Google Shape;200;p20"/>
          <p:cNvSpPr txBox="1">
            <a:spLocks noGrp="1"/>
          </p:cNvSpPr>
          <p:nvPr>
            <p:ph type="body" idx="4"/>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01" name="Google Shape;201;p2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 | Title – Cover Orange">
  <p:cSld name="TITLE_2">
    <p:bg>
      <p:bgPr>
        <a:solidFill>
          <a:schemeClr val="lt2"/>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18" name="Google Shape;18;p3"/>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3"/>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20" name="Google Shape;20;p3"/>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
        <p:nvSpPr>
          <p:cNvPr id="21" name="Google Shape;21;p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22" name="Google Shape;22;p3"/>
          <p:cNvPicPr preferRelativeResize="0"/>
          <p:nvPr/>
        </p:nvPicPr>
        <p:blipFill rotWithShape="1">
          <a:blip r:embed="rId3">
            <a:alphaModFix/>
          </a:blip>
          <a:srcRect l="28678" t="23159"/>
          <a:stretch/>
        </p:blipFill>
        <p:spPr>
          <a:xfrm>
            <a:off x="2226600" y="951300"/>
            <a:ext cx="6918857" cy="4192200"/>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 Content – Case Study 2 Column 1 Alt Color">
  <p:cSld name="TITLE_2_1_1_1_1_1_1_1_1_1_1_1_1_2">
    <p:bg>
      <p:bgPr>
        <a:solidFill>
          <a:srgbClr val="FFFFFF"/>
        </a:solidFill>
        <a:effectLst/>
      </p:bgPr>
    </p:bg>
    <p:spTree>
      <p:nvGrpSpPr>
        <p:cNvPr id="1" name="Shape 202"/>
        <p:cNvGrpSpPr/>
        <p:nvPr/>
      </p:nvGrpSpPr>
      <p:grpSpPr>
        <a:xfrm>
          <a:off x="0" y="0"/>
          <a:ext cx="0" cy="0"/>
          <a:chOff x="0" y="0"/>
          <a:chExt cx="0" cy="0"/>
        </a:xfrm>
      </p:grpSpPr>
      <p:sp>
        <p:nvSpPr>
          <p:cNvPr id="203" name="Google Shape;203;p21"/>
          <p:cNvSpPr txBox="1"/>
          <p:nvPr/>
        </p:nvSpPr>
        <p:spPr>
          <a:xfrm>
            <a:off x="6914000" y="1333100"/>
            <a:ext cx="1989600" cy="3570600"/>
          </a:xfrm>
          <a:prstGeom prst="rect">
            <a:avLst/>
          </a:prstGeom>
          <a:solidFill>
            <a:srgbClr val="F0F0F0"/>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04" name="Google Shape;204;p2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05" name="Google Shape;205;p2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06" name="Google Shape;206;p2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07" name="Google Shape;207;p21"/>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08" name="Google Shape;208;p21"/>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09" name="Google Shape;209;p21"/>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10" name="Google Shape;210;p21"/>
          <p:cNvSpPr txBox="1">
            <a:spLocks noGrp="1"/>
          </p:cNvSpPr>
          <p:nvPr>
            <p:ph type="body" idx="3"/>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211" name="Google Shape;211;p21"/>
          <p:cNvSpPr txBox="1">
            <a:spLocks noGrp="1"/>
          </p:cNvSpPr>
          <p:nvPr>
            <p:ph type="body" idx="4"/>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12" name="Google Shape;212;p2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 | Content – Case Study 3 Column">
  <p:cSld name="TITLE_2_1_1_1_1_1_1_1_1_1_1_1_1_1">
    <p:bg>
      <p:bgPr>
        <a:solidFill>
          <a:srgbClr val="FFFFFF"/>
        </a:solidFill>
        <a:effectLst/>
      </p:bgPr>
    </p:bg>
    <p:spTree>
      <p:nvGrpSpPr>
        <p:cNvPr id="1" name="Shape 213"/>
        <p:cNvGrpSpPr/>
        <p:nvPr/>
      </p:nvGrpSpPr>
      <p:grpSpPr>
        <a:xfrm>
          <a:off x="0" y="0"/>
          <a:ext cx="0" cy="0"/>
          <a:chOff x="0" y="0"/>
          <a:chExt cx="0" cy="0"/>
        </a:xfrm>
      </p:grpSpPr>
      <p:sp>
        <p:nvSpPr>
          <p:cNvPr id="214" name="Google Shape;214;p22"/>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15" name="Google Shape;215;p2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16" name="Google Shape;216;p2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17" name="Google Shape;217;p2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18" name="Google Shape;218;p22"/>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19" name="Google Shape;219;p22"/>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20" name="Google Shape;220;p22"/>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21" name="Google Shape;221;p22"/>
          <p:cNvSpPr txBox="1">
            <a:spLocks noGrp="1"/>
          </p:cNvSpPr>
          <p:nvPr>
            <p:ph type="body" idx="3"/>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22" name="Google Shape;222;p22"/>
          <p:cNvSpPr txBox="1">
            <a:spLocks noGrp="1"/>
          </p:cNvSpPr>
          <p:nvPr>
            <p:ph type="body" idx="4"/>
          </p:nvPr>
        </p:nvSpPr>
        <p:spPr>
          <a:xfrm>
            <a:off x="246455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23" name="Google Shape;223;p22"/>
          <p:cNvSpPr txBox="1">
            <a:spLocks noGrp="1"/>
          </p:cNvSpPr>
          <p:nvPr>
            <p:ph type="body" idx="5"/>
          </p:nvPr>
        </p:nvSpPr>
        <p:spPr>
          <a:xfrm>
            <a:off x="2383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24" name="Google Shape;224;p2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 Content – Case Study 3 Column 1 Alt Color">
  <p:cSld name="TITLE_2_1_1_1_1_1_1_1_1_1_1_1_1_1_2">
    <p:bg>
      <p:bgPr>
        <a:solidFill>
          <a:srgbClr val="FFFFFF"/>
        </a:solidFill>
        <a:effectLst/>
      </p:bgPr>
    </p:bg>
    <p:spTree>
      <p:nvGrpSpPr>
        <p:cNvPr id="1" name="Shape 225"/>
        <p:cNvGrpSpPr/>
        <p:nvPr/>
      </p:nvGrpSpPr>
      <p:grpSpPr>
        <a:xfrm>
          <a:off x="0" y="0"/>
          <a:ext cx="0" cy="0"/>
          <a:chOff x="0" y="0"/>
          <a:chExt cx="0" cy="0"/>
        </a:xfrm>
      </p:grpSpPr>
      <p:sp>
        <p:nvSpPr>
          <p:cNvPr id="226" name="Google Shape;226;p23"/>
          <p:cNvSpPr txBox="1"/>
          <p:nvPr/>
        </p:nvSpPr>
        <p:spPr>
          <a:xfrm>
            <a:off x="6914000" y="1333100"/>
            <a:ext cx="1989600" cy="3570600"/>
          </a:xfrm>
          <a:prstGeom prst="rect">
            <a:avLst/>
          </a:prstGeom>
          <a:solidFill>
            <a:srgbClr val="F0F0F0"/>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27" name="Google Shape;227;p2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8" name="Google Shape;228;p2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29" name="Google Shape;229;p2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30" name="Google Shape;230;p23"/>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31" name="Google Shape;231;p23"/>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32" name="Google Shape;232;p23"/>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33" name="Google Shape;233;p23"/>
          <p:cNvSpPr txBox="1">
            <a:spLocks noGrp="1"/>
          </p:cNvSpPr>
          <p:nvPr>
            <p:ph type="body" idx="3"/>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34" name="Google Shape;234;p23"/>
          <p:cNvSpPr txBox="1">
            <a:spLocks noGrp="1"/>
          </p:cNvSpPr>
          <p:nvPr>
            <p:ph type="body" idx="4"/>
          </p:nvPr>
        </p:nvSpPr>
        <p:spPr>
          <a:xfrm>
            <a:off x="246455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35" name="Google Shape;235;p23"/>
          <p:cNvSpPr txBox="1">
            <a:spLocks noGrp="1"/>
          </p:cNvSpPr>
          <p:nvPr>
            <p:ph type="body" idx="5"/>
          </p:nvPr>
        </p:nvSpPr>
        <p:spPr>
          <a:xfrm>
            <a:off x="2383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36" name="Google Shape;236;p2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 | Content – Case Study 3 Column &amp; Icons">
  <p:cSld name="TITLE_2_1_1_1_1_1_1_1_1_1_1_1_1_1_1">
    <p:bg>
      <p:bgPr>
        <a:solidFill>
          <a:srgbClr val="FFFFFF"/>
        </a:solidFill>
        <a:effectLst/>
      </p:bgPr>
    </p:bg>
    <p:spTree>
      <p:nvGrpSpPr>
        <p:cNvPr id="1" name="Shape 237"/>
        <p:cNvGrpSpPr/>
        <p:nvPr/>
      </p:nvGrpSpPr>
      <p:grpSpPr>
        <a:xfrm>
          <a:off x="0" y="0"/>
          <a:ext cx="0" cy="0"/>
          <a:chOff x="0" y="0"/>
          <a:chExt cx="0" cy="0"/>
        </a:xfrm>
      </p:grpSpPr>
      <p:sp>
        <p:nvSpPr>
          <p:cNvPr id="238" name="Google Shape;238;p24"/>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39" name="Google Shape;239;p2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40" name="Google Shape;240;p2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41" name="Google Shape;241;p2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42" name="Google Shape;242;p24"/>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43" name="Google Shape;243;p24"/>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44" name="Google Shape;244;p24"/>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45" name="Google Shape;245;p24"/>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46" name="Google Shape;246;p24"/>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47" name="Google Shape;247;p24"/>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48" name="Google Shape;248;p24"/>
          <p:cNvSpPr txBox="1">
            <a:spLocks noGrp="1"/>
          </p:cNvSpPr>
          <p:nvPr>
            <p:ph type="body" idx="3"/>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49" name="Google Shape;249;p24"/>
          <p:cNvSpPr txBox="1">
            <a:spLocks noGrp="1"/>
          </p:cNvSpPr>
          <p:nvPr>
            <p:ph type="body" idx="4"/>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50" name="Google Shape;250;p24"/>
          <p:cNvSpPr txBox="1">
            <a:spLocks noGrp="1"/>
          </p:cNvSpPr>
          <p:nvPr>
            <p:ph type="body" idx="5"/>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51" name="Google Shape;251;p2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 Content – Case Study 3 Column &amp; Stats">
  <p:cSld name="TITLE_2_1_1_1_1_1_1_1_1_1_1_1_1_1_1_1">
    <p:bg>
      <p:bgPr>
        <a:solidFill>
          <a:srgbClr val="FFFFFF"/>
        </a:solidFill>
        <a:effectLst/>
      </p:bgPr>
    </p:bg>
    <p:spTree>
      <p:nvGrpSpPr>
        <p:cNvPr id="1" name="Shape 252"/>
        <p:cNvGrpSpPr/>
        <p:nvPr/>
      </p:nvGrpSpPr>
      <p:grpSpPr>
        <a:xfrm>
          <a:off x="0" y="0"/>
          <a:ext cx="0" cy="0"/>
          <a:chOff x="0" y="0"/>
          <a:chExt cx="0" cy="0"/>
        </a:xfrm>
      </p:grpSpPr>
      <p:sp>
        <p:nvSpPr>
          <p:cNvPr id="253" name="Google Shape;253;p25"/>
          <p:cNvSpPr txBox="1">
            <a:spLocks noGrp="1"/>
          </p:cNvSpPr>
          <p:nvPr>
            <p:ph type="body" idx="1"/>
          </p:nvPr>
        </p:nvSpPr>
        <p:spPr>
          <a:xfrm>
            <a:off x="23932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54" name="Google Shape;254;p25"/>
          <p:cNvSpPr txBox="1">
            <a:spLocks noGrp="1"/>
          </p:cNvSpPr>
          <p:nvPr>
            <p:ph type="body" idx="2"/>
          </p:nvPr>
        </p:nvSpPr>
        <p:spPr>
          <a:xfrm>
            <a:off x="2464200"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55" name="Google Shape;255;p25"/>
          <p:cNvSpPr txBox="1">
            <a:spLocks noGrp="1"/>
          </p:cNvSpPr>
          <p:nvPr>
            <p:ph type="body" idx="3"/>
          </p:nvPr>
        </p:nvSpPr>
        <p:spPr>
          <a:xfrm>
            <a:off x="468907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256" name="Google Shape;256;p25"/>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57" name="Google Shape;257;p2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58" name="Google Shape;258;p2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59" name="Google Shape;259;p25"/>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60" name="Google Shape;260;p25"/>
          <p:cNvSpPr txBox="1">
            <a:spLocks noGrp="1"/>
          </p:cNvSpPr>
          <p:nvPr>
            <p:ph type="body" idx="5"/>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61" name="Google Shape;261;p25"/>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62" name="Google Shape;262;p25"/>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63" name="Google Shape;263;p25"/>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264" name="Google Shape;264;p25"/>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265" name="Google Shape;265;p25"/>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266" name="Google Shape;266;p25"/>
          <p:cNvSpPr txBox="1">
            <a:spLocks noGrp="1"/>
          </p:cNvSpPr>
          <p:nvPr>
            <p:ph type="body" idx="6"/>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67" name="Google Shape;267;p25"/>
          <p:cNvSpPr txBox="1">
            <a:spLocks noGrp="1"/>
          </p:cNvSpPr>
          <p:nvPr>
            <p:ph type="body" idx="7"/>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268" name="Google Shape;268;p25"/>
          <p:cNvSpPr txBox="1">
            <a:spLocks noGrp="1"/>
          </p:cNvSpPr>
          <p:nvPr>
            <p:ph type="body" idx="8"/>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269" name="Google Shape;269;p2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 Content – Case Study Quote &amp; Icons">
  <p:cSld name="TITLE_2_1_1_1_1_1_1_1_1_1_1_1_1_1_1_1_1">
    <p:bg>
      <p:bgPr>
        <a:solidFill>
          <a:srgbClr val="FFFFFF"/>
        </a:solidFill>
        <a:effectLst/>
      </p:bgPr>
    </p:bg>
    <p:spTree>
      <p:nvGrpSpPr>
        <p:cNvPr id="1" name="Shape 270"/>
        <p:cNvGrpSpPr/>
        <p:nvPr/>
      </p:nvGrpSpPr>
      <p:grpSpPr>
        <a:xfrm>
          <a:off x="0" y="0"/>
          <a:ext cx="0" cy="0"/>
          <a:chOff x="0" y="0"/>
          <a:chExt cx="0" cy="0"/>
        </a:xfrm>
      </p:grpSpPr>
      <p:sp>
        <p:nvSpPr>
          <p:cNvPr id="271" name="Google Shape;271;p26"/>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72" name="Google Shape;272;p2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73" name="Google Shape;273;p2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74" name="Google Shape;274;p2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75" name="Google Shape;275;p26"/>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76" name="Google Shape;276;p26"/>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77" name="Google Shape;277;p26"/>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78" name="Google Shape;278;p26"/>
          <p:cNvSpPr txBox="1">
            <a:spLocks noGrp="1"/>
          </p:cNvSpPr>
          <p:nvPr>
            <p:ph type="body" idx="3"/>
          </p:nvPr>
        </p:nvSpPr>
        <p:spPr>
          <a:xfrm>
            <a:off x="5249700" y="159642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279" name="Google Shape;279;p26"/>
          <p:cNvSpPr txBox="1">
            <a:spLocks noGrp="1"/>
          </p:cNvSpPr>
          <p:nvPr>
            <p:ph type="body" idx="4"/>
          </p:nvPr>
        </p:nvSpPr>
        <p:spPr>
          <a:xfrm>
            <a:off x="5249700" y="261887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280" name="Google Shape;280;p26"/>
          <p:cNvSpPr txBox="1">
            <a:spLocks noGrp="1"/>
          </p:cNvSpPr>
          <p:nvPr>
            <p:ph type="body" idx="5"/>
          </p:nvPr>
        </p:nvSpPr>
        <p:spPr>
          <a:xfrm>
            <a:off x="5249700" y="3641322"/>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281" name="Google Shape;281;p26"/>
          <p:cNvSpPr txBox="1">
            <a:spLocks noGrp="1"/>
          </p:cNvSpPr>
          <p:nvPr>
            <p:ph type="body" idx="6"/>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282" name="Google Shape;282;p2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 | Content – Case Study Quote &amp; Stats">
  <p:cSld name="TITLE_2_1_1_1_1_1_1_1_1_1_1_1_1_1_1_1_1_1">
    <p:bg>
      <p:bgPr>
        <a:solidFill>
          <a:srgbClr val="FFFFFF"/>
        </a:solidFill>
        <a:effectLst/>
      </p:bgPr>
    </p:bg>
    <p:spTree>
      <p:nvGrpSpPr>
        <p:cNvPr id="1" name="Shape 283"/>
        <p:cNvGrpSpPr/>
        <p:nvPr/>
      </p:nvGrpSpPr>
      <p:grpSpPr>
        <a:xfrm>
          <a:off x="0" y="0"/>
          <a:ext cx="0" cy="0"/>
          <a:chOff x="0" y="0"/>
          <a:chExt cx="0" cy="0"/>
        </a:xfrm>
      </p:grpSpPr>
      <p:sp>
        <p:nvSpPr>
          <p:cNvPr id="284" name="Google Shape;284;p27"/>
          <p:cNvSpPr txBox="1">
            <a:spLocks noGrp="1"/>
          </p:cNvSpPr>
          <p:nvPr>
            <p:ph type="body" idx="1"/>
          </p:nvPr>
        </p:nvSpPr>
        <p:spPr>
          <a:xfrm>
            <a:off x="4690300" y="1576477"/>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285" name="Google Shape;285;p27"/>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286" name="Google Shape;286;p2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87" name="Google Shape;287;p2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288" name="Google Shape;288;p2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289" name="Google Shape;289;p27"/>
          <p:cNvSpPr txBox="1">
            <a:spLocks noGrp="1"/>
          </p:cNvSpPr>
          <p:nvPr>
            <p:ph type="body" idx="3"/>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290" name="Google Shape;290;p27"/>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291" name="Google Shape;291;p27"/>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292" name="Google Shape;292;p27"/>
          <p:cNvSpPr txBox="1">
            <a:spLocks noGrp="1"/>
          </p:cNvSpPr>
          <p:nvPr>
            <p:ph type="body" idx="4"/>
          </p:nvPr>
        </p:nvSpPr>
        <p:spPr>
          <a:xfrm>
            <a:off x="4690300" y="1916050"/>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293" name="Google Shape;293;p27"/>
          <p:cNvSpPr txBox="1">
            <a:spLocks noGrp="1"/>
          </p:cNvSpPr>
          <p:nvPr>
            <p:ph type="body" idx="5"/>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294" name="Google Shape;294;p27"/>
          <p:cNvSpPr txBox="1">
            <a:spLocks noGrp="1"/>
          </p:cNvSpPr>
          <p:nvPr>
            <p:ph type="body" idx="6"/>
          </p:nvPr>
        </p:nvSpPr>
        <p:spPr>
          <a:xfrm>
            <a:off x="4690300" y="2656720"/>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295" name="Google Shape;295;p27"/>
          <p:cNvSpPr txBox="1">
            <a:spLocks noGrp="1"/>
          </p:cNvSpPr>
          <p:nvPr>
            <p:ph type="body" idx="7"/>
          </p:nvPr>
        </p:nvSpPr>
        <p:spPr>
          <a:xfrm>
            <a:off x="4690300" y="2996293"/>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296" name="Google Shape;296;p27"/>
          <p:cNvSpPr txBox="1">
            <a:spLocks noGrp="1"/>
          </p:cNvSpPr>
          <p:nvPr>
            <p:ph type="body" idx="8"/>
          </p:nvPr>
        </p:nvSpPr>
        <p:spPr>
          <a:xfrm>
            <a:off x="4690300" y="3736976"/>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297" name="Google Shape;297;p27"/>
          <p:cNvSpPr txBox="1">
            <a:spLocks noGrp="1"/>
          </p:cNvSpPr>
          <p:nvPr>
            <p:ph type="body" idx="9"/>
          </p:nvPr>
        </p:nvSpPr>
        <p:spPr>
          <a:xfrm>
            <a:off x="4690300" y="4076549"/>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298" name="Google Shape;298;p2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 Content – Text &amp; Media">
  <p:cSld name="TITLE_2_1_1_1_1_1_1_1_1_1_1_1_1_1_1_1_1_1_1">
    <p:bg>
      <p:bgPr>
        <a:solidFill>
          <a:srgbClr val="FFFFFF"/>
        </a:solidFill>
        <a:effectLst/>
      </p:bgPr>
    </p:bg>
    <p:spTree>
      <p:nvGrpSpPr>
        <p:cNvPr id="1" name="Shape 299"/>
        <p:cNvGrpSpPr/>
        <p:nvPr/>
      </p:nvGrpSpPr>
      <p:grpSpPr>
        <a:xfrm>
          <a:off x="0" y="0"/>
          <a:ext cx="0" cy="0"/>
          <a:chOff x="0" y="0"/>
          <a:chExt cx="0" cy="0"/>
        </a:xfrm>
      </p:grpSpPr>
      <p:sp>
        <p:nvSpPr>
          <p:cNvPr id="300" name="Google Shape;300;p2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01" name="Google Shape;301;p2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2" name="Google Shape;302;p2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3" name="Google Shape;303;p28"/>
          <p:cNvSpPr txBox="1">
            <a:spLocks noGrp="1"/>
          </p:cNvSpPr>
          <p:nvPr>
            <p:ph type="body" idx="2"/>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304" name="Google Shape;304;p2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 | Content – Text &amp; Media, Large">
  <p:cSld name="TITLE_2_1_1_1_1_1_1_1_1_1_1_1_1_1_1_1_1_1_1_1">
    <p:bg>
      <p:bgPr>
        <a:solidFill>
          <a:srgbClr val="FFFFFF"/>
        </a:solidFill>
        <a:effectLst/>
      </p:bgPr>
    </p:bg>
    <p:spTree>
      <p:nvGrpSpPr>
        <p:cNvPr id="1" name="Shape 305"/>
        <p:cNvGrpSpPr/>
        <p:nvPr/>
      </p:nvGrpSpPr>
      <p:grpSpPr>
        <a:xfrm>
          <a:off x="0" y="0"/>
          <a:ext cx="0" cy="0"/>
          <a:chOff x="0" y="0"/>
          <a:chExt cx="0" cy="0"/>
        </a:xfrm>
      </p:grpSpPr>
      <p:sp>
        <p:nvSpPr>
          <p:cNvPr id="306" name="Google Shape;306;p2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07" name="Google Shape;307;p2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08" name="Google Shape;308;p2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09" name="Google Shape;309;p29"/>
          <p:cNvSpPr txBox="1">
            <a:spLocks noGrp="1"/>
          </p:cNvSpPr>
          <p:nvPr>
            <p:ph type="body" idx="2"/>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10" name="Google Shape;310;p2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 | Content – Headline &amp; Graph">
  <p:cSld name="TITLE_2_1_1_1_1_1_1_1_1_1_1_1_1_1_1_1_1_1_1_1_1">
    <p:bg>
      <p:bgPr>
        <a:solidFill>
          <a:srgbClr val="FFFFFF"/>
        </a:solidFill>
        <a:effectLst/>
      </p:bgPr>
    </p:bg>
    <p:spTree>
      <p:nvGrpSpPr>
        <p:cNvPr id="1" name="Shape 311"/>
        <p:cNvGrpSpPr/>
        <p:nvPr/>
      </p:nvGrpSpPr>
      <p:grpSpPr>
        <a:xfrm>
          <a:off x="0" y="0"/>
          <a:ext cx="0" cy="0"/>
          <a:chOff x="0" y="0"/>
          <a:chExt cx="0" cy="0"/>
        </a:xfrm>
      </p:grpSpPr>
      <p:sp>
        <p:nvSpPr>
          <p:cNvPr id="312" name="Google Shape;312;p30"/>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13" name="Google Shape;313;p3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14" name="Google Shape;314;p3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15" name="Google Shape;315;p30"/>
          <p:cNvSpPr/>
          <p:nvPr/>
        </p:nvSpPr>
        <p:spPr>
          <a:xfrm>
            <a:off x="239375" y="1360800"/>
            <a:ext cx="86655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317" name="Google Shape;317;p3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 Title – Cover Blue">
  <p:cSld name="TITLE_2_1">
    <p:bg>
      <p:bgPr>
        <a:solidFill>
          <a:schemeClr val="accent1"/>
        </a:solidFill>
        <a:effectLst/>
      </p:bgPr>
    </p:bg>
    <p:spTree>
      <p:nvGrpSpPr>
        <p:cNvPr id="1" name="Shape 23"/>
        <p:cNvGrpSpPr/>
        <p:nvPr/>
      </p:nvGrpSpPr>
      <p:grpSpPr>
        <a:xfrm>
          <a:off x="0" y="0"/>
          <a:ext cx="0" cy="0"/>
          <a:chOff x="0" y="0"/>
          <a:chExt cx="0" cy="0"/>
        </a:xfrm>
      </p:grpSpPr>
      <p:cxnSp>
        <p:nvCxnSpPr>
          <p:cNvPr id="24" name="Google Shape;24;p4"/>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25" name="Google Shape;25;p4"/>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4"/>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27" name="Google Shape;27;p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28" name="Google Shape;28;p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29" name="Google Shape;29;p4"/>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 Content – Text &amp; Graph, Large">
  <p:cSld name="TITLE_2_1_1_1_1_1_1_1_1_1_1_1_1_1_1_1_1_1_1_1_1_1">
    <p:bg>
      <p:bgPr>
        <a:solidFill>
          <a:srgbClr val="FFFFFF"/>
        </a:solidFill>
        <a:effectLst/>
      </p:bgPr>
    </p:bg>
    <p:spTree>
      <p:nvGrpSpPr>
        <p:cNvPr id="1" name="Shape 318"/>
        <p:cNvGrpSpPr/>
        <p:nvPr/>
      </p:nvGrpSpPr>
      <p:grpSpPr>
        <a:xfrm>
          <a:off x="0" y="0"/>
          <a:ext cx="0" cy="0"/>
          <a:chOff x="0" y="0"/>
          <a:chExt cx="0" cy="0"/>
        </a:xfrm>
      </p:grpSpPr>
      <p:sp>
        <p:nvSpPr>
          <p:cNvPr id="319" name="Google Shape;319;p31"/>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0" name="Google Shape;320;p3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21" name="Google Shape;321;p3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22" name="Google Shape;322;p31"/>
          <p:cNvSpPr/>
          <p:nvPr/>
        </p:nvSpPr>
        <p:spPr>
          <a:xfrm>
            <a:off x="2464475" y="1360800"/>
            <a:ext cx="64404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3" name="Google Shape;323;p31"/>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324" name="Google Shape;324;p31"/>
          <p:cNvSpPr txBox="1">
            <a:spLocks noGrp="1"/>
          </p:cNvSpPr>
          <p:nvPr>
            <p:ph type="body" idx="3"/>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325" name="Google Shape;325;p3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 Content – Text &amp; Graph">
  <p:cSld name="TITLE_2_1_1_1_1_1_1_1_1_1_1_1_1_1_1_1_1_1_1_1_1_1_1">
    <p:bg>
      <p:bgPr>
        <a:solidFill>
          <a:srgbClr val="FFFFFF"/>
        </a:solidFill>
        <a:effectLst/>
      </p:bgPr>
    </p:bg>
    <p:spTree>
      <p:nvGrpSpPr>
        <p:cNvPr id="1" name="Shape 326"/>
        <p:cNvGrpSpPr/>
        <p:nvPr/>
      </p:nvGrpSpPr>
      <p:grpSpPr>
        <a:xfrm>
          <a:off x="0" y="0"/>
          <a:ext cx="0" cy="0"/>
          <a:chOff x="0" y="0"/>
          <a:chExt cx="0" cy="0"/>
        </a:xfrm>
      </p:grpSpPr>
      <p:sp>
        <p:nvSpPr>
          <p:cNvPr id="327" name="Google Shape;327;p32"/>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8" name="Google Shape;328;p3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29" name="Google Shape;329;p3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30" name="Google Shape;330;p32"/>
          <p:cNvSpPr/>
          <p:nvPr/>
        </p:nvSpPr>
        <p:spPr>
          <a:xfrm>
            <a:off x="4691075" y="1360800"/>
            <a:ext cx="42138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1" name="Google Shape;331;p32"/>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332" name="Google Shape;332;p32"/>
          <p:cNvSpPr txBox="1">
            <a:spLocks noGrp="1"/>
          </p:cNvSpPr>
          <p:nvPr>
            <p:ph type="body" idx="3"/>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333" name="Google Shape;333;p3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 Content – Large Headline Only">
  <p:cSld name="TITLE_2_1_1_1_1_1_1_1_1_1_1_1_1_1_1_1_1_1_1_1_1_1_1_1_2">
    <p:bg>
      <p:bgPr>
        <a:solidFill>
          <a:srgbClr val="FFFFFF"/>
        </a:solidFill>
        <a:effectLst/>
      </p:bgPr>
    </p:bg>
    <p:spTree>
      <p:nvGrpSpPr>
        <p:cNvPr id="1" name="Shape 334"/>
        <p:cNvGrpSpPr/>
        <p:nvPr/>
      </p:nvGrpSpPr>
      <p:grpSpPr>
        <a:xfrm>
          <a:off x="0" y="0"/>
          <a:ext cx="0" cy="0"/>
          <a:chOff x="0" y="0"/>
          <a:chExt cx="0" cy="0"/>
        </a:xfrm>
      </p:grpSpPr>
      <p:sp>
        <p:nvSpPr>
          <p:cNvPr id="335" name="Google Shape;335;p3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36" name="Google Shape;336;p33"/>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337"/>
        <p:cNvGrpSpPr/>
        <p:nvPr/>
      </p:nvGrpSpPr>
      <p:grpSpPr>
        <a:xfrm>
          <a:off x="0" y="0"/>
          <a:ext cx="0" cy="0"/>
          <a:chOff x="0" y="0"/>
          <a:chExt cx="0" cy="0"/>
        </a:xfrm>
      </p:grpSpPr>
      <p:cxnSp>
        <p:nvCxnSpPr>
          <p:cNvPr id="338" name="Google Shape;338;p3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39" name="Google Shape;339;p3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40" name="Google Shape;340;p3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41" name="Google Shape;341;p3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 | Content – Header Only">
  <p:cSld name="TITLE_2_1_1_1_1_1_1_1_1_1_1_1_1_1_1_1_1_1_1_1_1_1_1_1_1">
    <p:bg>
      <p:bgPr>
        <a:solidFill>
          <a:srgbClr val="FFFFFF"/>
        </a:solidFill>
        <a:effectLst/>
      </p:bgPr>
    </p:bg>
    <p:spTree>
      <p:nvGrpSpPr>
        <p:cNvPr id="1" name="Shape 342"/>
        <p:cNvGrpSpPr/>
        <p:nvPr/>
      </p:nvGrpSpPr>
      <p:grpSpPr>
        <a:xfrm>
          <a:off x="0" y="0"/>
          <a:ext cx="0" cy="0"/>
          <a:chOff x="0" y="0"/>
          <a:chExt cx="0" cy="0"/>
        </a:xfrm>
      </p:grpSpPr>
      <p:cxnSp>
        <p:nvCxnSpPr>
          <p:cNvPr id="343" name="Google Shape;343;p3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44" name="Google Shape;344;p3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45" name="Google Shape;345;p3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 | Content – Large Stat">
  <p:cSld name="TITLE_2_1_1_1_1_1_1_1_1_1_1_1_1_1_1_1_1_1_1_1_1_1_1_1_1_1">
    <p:bg>
      <p:bgPr>
        <a:solidFill>
          <a:srgbClr val="FFFFFF"/>
        </a:solidFill>
        <a:effectLst/>
      </p:bgPr>
    </p:bg>
    <p:spTree>
      <p:nvGrpSpPr>
        <p:cNvPr id="1" name="Shape 346"/>
        <p:cNvGrpSpPr/>
        <p:nvPr/>
      </p:nvGrpSpPr>
      <p:grpSpPr>
        <a:xfrm>
          <a:off x="0" y="0"/>
          <a:ext cx="0" cy="0"/>
          <a:chOff x="0" y="0"/>
          <a:chExt cx="0" cy="0"/>
        </a:xfrm>
      </p:grpSpPr>
      <p:sp>
        <p:nvSpPr>
          <p:cNvPr id="347" name="Google Shape;347;p36"/>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6"/>
          <p:cNvSpPr txBox="1">
            <a:spLocks noGrp="1"/>
          </p:cNvSpPr>
          <p:nvPr>
            <p:ph type="body" idx="1"/>
          </p:nvPr>
        </p:nvSpPr>
        <p:spPr>
          <a:xfrm>
            <a:off x="874800" y="1756200"/>
            <a:ext cx="7396200" cy="1425600"/>
          </a:xfrm>
          <a:prstGeom prst="rect">
            <a:avLst/>
          </a:prstGeom>
        </p:spPr>
        <p:txBody>
          <a:bodyPr spcFirstLastPara="1" wrap="square" lIns="0" tIns="0" rIns="0" bIns="0" anchor="t" anchorCtr="0">
            <a:noAutofit/>
          </a:bodyPr>
          <a:lstStyle>
            <a:lvl1pPr marL="457200" lvl="0" indent="-895350" algn="ctr" rtl="0">
              <a:lnSpc>
                <a:spcPct val="100000"/>
              </a:lnSpc>
              <a:spcBef>
                <a:spcPts val="0"/>
              </a:spcBef>
              <a:spcAft>
                <a:spcPts val="0"/>
              </a:spcAft>
              <a:buSzPts val="10500"/>
              <a:buChar char="●"/>
              <a:defRPr sz="10500">
                <a:solidFill>
                  <a:schemeClr val="dk2"/>
                </a:solidFill>
              </a:defRPr>
            </a:lvl1pPr>
            <a:lvl2pPr marL="914400" lvl="1" indent="-958850" algn="ctr" rtl="0">
              <a:lnSpc>
                <a:spcPct val="100000"/>
              </a:lnSpc>
              <a:spcBef>
                <a:spcPts val="0"/>
              </a:spcBef>
              <a:spcAft>
                <a:spcPts val="0"/>
              </a:spcAft>
              <a:buSzPts val="11500"/>
              <a:buChar char="●"/>
              <a:defRPr sz="11500">
                <a:solidFill>
                  <a:schemeClr val="dk2"/>
                </a:solidFill>
              </a:defRPr>
            </a:lvl2pPr>
            <a:lvl3pPr marL="1371600" lvl="2" indent="-958850" algn="ctr" rtl="0">
              <a:lnSpc>
                <a:spcPct val="100000"/>
              </a:lnSpc>
              <a:spcBef>
                <a:spcPts val="0"/>
              </a:spcBef>
              <a:spcAft>
                <a:spcPts val="0"/>
              </a:spcAft>
              <a:buSzPts val="11500"/>
              <a:buChar char="●"/>
              <a:defRPr sz="11500">
                <a:solidFill>
                  <a:schemeClr val="dk2"/>
                </a:solidFill>
              </a:defRPr>
            </a:lvl3pPr>
            <a:lvl4pPr marL="1828800" lvl="3" indent="-958850" algn="ctr" rtl="0">
              <a:lnSpc>
                <a:spcPct val="100000"/>
              </a:lnSpc>
              <a:spcBef>
                <a:spcPts val="0"/>
              </a:spcBef>
              <a:spcAft>
                <a:spcPts val="0"/>
              </a:spcAft>
              <a:buSzPts val="11500"/>
              <a:buChar char="●"/>
              <a:defRPr sz="11500">
                <a:solidFill>
                  <a:schemeClr val="dk2"/>
                </a:solidFill>
              </a:defRPr>
            </a:lvl4pPr>
            <a:lvl5pPr marL="2286000" lvl="4" indent="-958850" algn="ctr" rtl="0">
              <a:lnSpc>
                <a:spcPct val="100000"/>
              </a:lnSpc>
              <a:spcBef>
                <a:spcPts val="0"/>
              </a:spcBef>
              <a:spcAft>
                <a:spcPts val="0"/>
              </a:spcAft>
              <a:buSzPts val="11500"/>
              <a:buChar char="●"/>
              <a:defRPr sz="11500">
                <a:solidFill>
                  <a:schemeClr val="dk2"/>
                </a:solidFill>
              </a:defRPr>
            </a:lvl5pPr>
            <a:lvl6pPr marL="2743200" lvl="5" indent="-958850" algn="ctr" rtl="0">
              <a:lnSpc>
                <a:spcPct val="100000"/>
              </a:lnSpc>
              <a:spcBef>
                <a:spcPts val="0"/>
              </a:spcBef>
              <a:spcAft>
                <a:spcPts val="0"/>
              </a:spcAft>
              <a:buSzPts val="11500"/>
              <a:buChar char="●"/>
              <a:defRPr sz="11500">
                <a:solidFill>
                  <a:schemeClr val="dk2"/>
                </a:solidFill>
              </a:defRPr>
            </a:lvl6pPr>
            <a:lvl7pPr marL="3200400" lvl="6" indent="-958850" algn="ctr" rtl="0">
              <a:lnSpc>
                <a:spcPct val="100000"/>
              </a:lnSpc>
              <a:spcBef>
                <a:spcPts val="0"/>
              </a:spcBef>
              <a:spcAft>
                <a:spcPts val="0"/>
              </a:spcAft>
              <a:buSzPts val="11500"/>
              <a:buChar char="●"/>
              <a:defRPr sz="11500">
                <a:solidFill>
                  <a:schemeClr val="dk2"/>
                </a:solidFill>
              </a:defRPr>
            </a:lvl7pPr>
            <a:lvl8pPr marL="3657600" lvl="7" indent="-958850" algn="ctr" rtl="0">
              <a:lnSpc>
                <a:spcPct val="100000"/>
              </a:lnSpc>
              <a:spcBef>
                <a:spcPts val="0"/>
              </a:spcBef>
              <a:spcAft>
                <a:spcPts val="0"/>
              </a:spcAft>
              <a:buSzPts val="11500"/>
              <a:buChar char="●"/>
              <a:defRPr sz="11500">
                <a:solidFill>
                  <a:schemeClr val="dk2"/>
                </a:solidFill>
              </a:defRPr>
            </a:lvl8pPr>
            <a:lvl9pPr marL="4114800" lvl="8" indent="-958850" algn="ctr" rtl="0">
              <a:lnSpc>
                <a:spcPct val="100000"/>
              </a:lnSpc>
              <a:spcBef>
                <a:spcPts val="0"/>
              </a:spcBef>
              <a:spcAft>
                <a:spcPts val="0"/>
              </a:spcAft>
              <a:buSzPts val="11500"/>
              <a:buChar char="●"/>
              <a:defRPr sz="11500">
                <a:solidFill>
                  <a:schemeClr val="dk2"/>
                </a:solidFill>
              </a:defRPr>
            </a:lvl9pPr>
          </a:lstStyle>
          <a:p>
            <a:endParaRPr/>
          </a:p>
        </p:txBody>
      </p:sp>
      <p:cxnSp>
        <p:nvCxnSpPr>
          <p:cNvPr id="349" name="Google Shape;349;p3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50" name="Google Shape;350;p3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51" name="Google Shape;351;p36"/>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2" name="Google Shape;352;p36"/>
          <p:cNvSpPr txBox="1">
            <a:spLocks noGrp="1"/>
          </p:cNvSpPr>
          <p:nvPr>
            <p:ph type="body" idx="3"/>
          </p:nvPr>
        </p:nvSpPr>
        <p:spPr>
          <a:xfrm>
            <a:off x="2466000" y="3528600"/>
            <a:ext cx="4213800" cy="803400"/>
          </a:xfrm>
          <a:prstGeom prst="rect">
            <a:avLst/>
          </a:prstGeom>
        </p:spPr>
        <p:txBody>
          <a:bodyPr spcFirstLastPara="1" wrap="square" lIns="0" tIns="0" rIns="0" bIns="0" anchor="t" anchorCtr="0">
            <a:noAutofit/>
          </a:bodyPr>
          <a:lstStyle>
            <a:lvl1pPr marL="457200" lvl="0"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353" name="Google Shape;353;p36"/>
          <p:cNvSpPr txBox="1">
            <a:spLocks noGrp="1"/>
          </p:cNvSpPr>
          <p:nvPr>
            <p:ph type="body" idx="4"/>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354" name="Google Shape;354;p3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 | Content – Text Only 1 Column">
  <p:cSld name="TITLE_2_1_1_1_1_1_1_1_1_1_1_1_1_1_1_1_1_1_1_1_1_1_1_1_1_1_1">
    <p:bg>
      <p:bgPr>
        <a:solidFill>
          <a:srgbClr val="FFFFFF"/>
        </a:solidFill>
        <a:effectLst/>
      </p:bgPr>
    </p:bg>
    <p:spTree>
      <p:nvGrpSpPr>
        <p:cNvPr id="1" name="Shape 355"/>
        <p:cNvGrpSpPr/>
        <p:nvPr/>
      </p:nvGrpSpPr>
      <p:grpSpPr>
        <a:xfrm>
          <a:off x="0" y="0"/>
          <a:ext cx="0" cy="0"/>
          <a:chOff x="0" y="0"/>
          <a:chExt cx="0" cy="0"/>
        </a:xfrm>
      </p:grpSpPr>
      <p:cxnSp>
        <p:nvCxnSpPr>
          <p:cNvPr id="356" name="Google Shape;356;p3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57" name="Google Shape;357;p3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58" name="Google Shape;358;p37"/>
          <p:cNvSpPr txBox="1">
            <a:spLocks noGrp="1"/>
          </p:cNvSpPr>
          <p:nvPr>
            <p:ph type="body" idx="2"/>
          </p:nvPr>
        </p:nvSpPr>
        <p:spPr>
          <a:xfrm>
            <a:off x="239400" y="915600"/>
            <a:ext cx="8665500" cy="3990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pic>
        <p:nvPicPr>
          <p:cNvPr id="359" name="Google Shape;359;p3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 | Content – Text Only 2 Column">
  <p:cSld name="TITLE_2_1_1_1_1_1_1_1_1_1_1_1_1_1_1_1_1_1_1_1_1_1_1_1_1_1_1_1">
    <p:bg>
      <p:bgPr>
        <a:solidFill>
          <a:srgbClr val="FFFFFF"/>
        </a:solidFill>
        <a:effectLst/>
      </p:bgPr>
    </p:bg>
    <p:spTree>
      <p:nvGrpSpPr>
        <p:cNvPr id="1" name="Shape 360"/>
        <p:cNvGrpSpPr/>
        <p:nvPr/>
      </p:nvGrpSpPr>
      <p:grpSpPr>
        <a:xfrm>
          <a:off x="0" y="0"/>
          <a:ext cx="0" cy="0"/>
          <a:chOff x="0" y="0"/>
          <a:chExt cx="0" cy="0"/>
        </a:xfrm>
      </p:grpSpPr>
      <p:cxnSp>
        <p:nvCxnSpPr>
          <p:cNvPr id="361" name="Google Shape;361;p3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62" name="Google Shape;362;p3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363" name="Google Shape;363;p38"/>
          <p:cNvSpPr txBox="1">
            <a:spLocks noGrp="1"/>
          </p:cNvSpPr>
          <p:nvPr>
            <p:ph type="body" idx="2"/>
          </p:nvPr>
        </p:nvSpPr>
        <p:spPr>
          <a:xfrm>
            <a:off x="2394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364" name="Google Shape;364;p38"/>
          <p:cNvSpPr txBox="1">
            <a:spLocks noGrp="1"/>
          </p:cNvSpPr>
          <p:nvPr>
            <p:ph type="body" idx="3"/>
          </p:nvPr>
        </p:nvSpPr>
        <p:spPr>
          <a:xfrm>
            <a:off x="46908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pic>
        <p:nvPicPr>
          <p:cNvPr id="365" name="Google Shape;365;p3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 | Content – Blank">
  <p:cSld name="TITLE_2_1_1_1_1_1_1_1_1_1_1_1_1_1_1_1_1_1_1_1_1_1_1_1_1_1_1_1_1">
    <p:bg>
      <p:bgPr>
        <a:solidFill>
          <a:srgbClr val="FFFFFF"/>
        </a:solidFill>
        <a:effectLst/>
      </p:bgPr>
    </p:bg>
    <p:spTree>
      <p:nvGrpSpPr>
        <p:cNvPr id="1" name="Shape 36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 | Content – Blank 1">
  <p:cSld name="TITLE_2_1_1_1_1_1_1_1_1_1_1_1_1_1_1_1_1_1_1_1_1_1_1_1_1_1_1_1_1_2">
    <p:bg>
      <p:bgPr>
        <a:solidFill>
          <a:srgbClr val="FFFFFF"/>
        </a:solidFill>
        <a:effectLst/>
      </p:bgPr>
    </p:bg>
    <p:spTree>
      <p:nvGrpSpPr>
        <p:cNvPr id="1" name="Shape 367"/>
        <p:cNvGrpSpPr/>
        <p:nvPr/>
      </p:nvGrpSpPr>
      <p:grpSpPr>
        <a:xfrm>
          <a:off x="0" y="0"/>
          <a:ext cx="0" cy="0"/>
          <a:chOff x="0" y="0"/>
          <a:chExt cx="0" cy="0"/>
        </a:xfrm>
      </p:grpSpPr>
      <p:pic>
        <p:nvPicPr>
          <p:cNvPr id="368" name="Google Shape;368;p40"/>
          <p:cNvPicPr preferRelativeResize="0"/>
          <p:nvPr/>
        </p:nvPicPr>
        <p:blipFill>
          <a:blip r:embed="rId2">
            <a:alphaModFix/>
          </a:blip>
          <a:stretch>
            <a:fillRect/>
          </a:stretch>
        </p:blipFill>
        <p:spPr>
          <a:xfrm>
            <a:off x="3965" y="0"/>
            <a:ext cx="9136072" cy="514350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 Section Divider – Section White">
  <p:cSld name="TITLE_2_1_1">
    <p:bg>
      <p:bgPr>
        <a:solidFill>
          <a:schemeClr val="lt1"/>
        </a:solidFill>
        <a:effectLst/>
      </p:bgPr>
    </p:bg>
    <p:spTree>
      <p:nvGrpSpPr>
        <p:cNvPr id="1" name="Shape 30"/>
        <p:cNvGrpSpPr/>
        <p:nvPr/>
      </p:nvGrpSpPr>
      <p:grpSpPr>
        <a:xfrm>
          <a:off x="0" y="0"/>
          <a:ext cx="0" cy="0"/>
          <a:chOff x="0" y="0"/>
          <a:chExt cx="0" cy="0"/>
        </a:xfrm>
      </p:grpSpPr>
      <p:cxnSp>
        <p:nvCxnSpPr>
          <p:cNvPr id="31" name="Google Shape;31;p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32" name="Google Shape;32;p5"/>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5"/>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1100"/>
              <a:buNone/>
              <a:defRPr sz="1100" b="1"/>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34" name="Google Shape;34;p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5" name="Google Shape;35;p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 | Content – Blank 1 1">
  <p:cSld name="TITLE_2_1_1_1_1_1_1_1_1_1_1_1_1_1_1_1_1_1_1_1_1_1_1_1_1_1_1_1_1_2_1">
    <p:bg>
      <p:bgPr>
        <a:solidFill>
          <a:srgbClr val="FFFFFF"/>
        </a:solidFill>
        <a:effectLst/>
      </p:bgPr>
    </p:bg>
    <p:spTree>
      <p:nvGrpSpPr>
        <p:cNvPr id="1" name="Shape 369"/>
        <p:cNvGrpSpPr/>
        <p:nvPr/>
      </p:nvGrpSpPr>
      <p:grpSpPr>
        <a:xfrm>
          <a:off x="0" y="0"/>
          <a:ext cx="0" cy="0"/>
          <a:chOff x="0" y="0"/>
          <a:chExt cx="0" cy="0"/>
        </a:xfrm>
      </p:grpSpPr>
      <p:pic>
        <p:nvPicPr>
          <p:cNvPr id="370" name="Google Shape;370;p41"/>
          <p:cNvPicPr preferRelativeResize="0"/>
          <p:nvPr/>
        </p:nvPicPr>
        <p:blipFill>
          <a:blip r:embed="rId2">
            <a:alphaModFix/>
          </a:blip>
          <a:stretch>
            <a:fillRect/>
          </a:stretch>
        </p:blipFill>
        <p:spPr>
          <a:xfrm>
            <a:off x="3965" y="0"/>
            <a:ext cx="9136072" cy="514350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 | Content – Blank 1 1 1">
  <p:cSld name="TITLE_2_1_1_1_1_1_1_1_1_1_1_1_1_1_1_1_1_1_1_1_1_1_1_1_1_1_1_1_1_2_1_1">
    <p:bg>
      <p:bgPr>
        <a:solidFill>
          <a:srgbClr val="FFFFFF"/>
        </a:solidFill>
        <a:effectLst/>
      </p:bgPr>
    </p:bg>
    <p:spTree>
      <p:nvGrpSpPr>
        <p:cNvPr id="1" name="Shape 371"/>
        <p:cNvGrpSpPr/>
        <p:nvPr/>
      </p:nvGrpSpPr>
      <p:grpSpPr>
        <a:xfrm>
          <a:off x="0" y="0"/>
          <a:ext cx="0" cy="0"/>
          <a:chOff x="0" y="0"/>
          <a:chExt cx="0" cy="0"/>
        </a:xfrm>
      </p:grpSpPr>
      <p:pic>
        <p:nvPicPr>
          <p:cNvPr id="372" name="Google Shape;372;p42"/>
          <p:cNvPicPr preferRelativeResize="0"/>
          <p:nvPr/>
        </p:nvPicPr>
        <p:blipFill>
          <a:blip r:embed="rId2">
            <a:alphaModFix/>
          </a:blip>
          <a:stretch>
            <a:fillRect/>
          </a:stretch>
        </p:blipFill>
        <p:spPr>
          <a:xfrm>
            <a:off x="0" y="-2237"/>
            <a:ext cx="9144003" cy="5147963"/>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 | End - Back Cover White">
  <p:cSld name="TITLE_2_1_1_1_1_1_1_1_1_1_1_1_1_1_1_1_1_1_1_1_1_1_1_1_1_1_1_1_1_1">
    <p:bg>
      <p:bgPr>
        <a:solidFill>
          <a:srgbClr val="FFFFFF"/>
        </a:solidFill>
        <a:effectLst/>
      </p:bgPr>
    </p:bg>
    <p:spTree>
      <p:nvGrpSpPr>
        <p:cNvPr id="1" name="Shape 373"/>
        <p:cNvGrpSpPr/>
        <p:nvPr/>
      </p:nvGrpSpPr>
      <p:grpSpPr>
        <a:xfrm>
          <a:off x="0" y="0"/>
          <a:ext cx="0" cy="0"/>
          <a:chOff x="0" y="0"/>
          <a:chExt cx="0" cy="0"/>
        </a:xfrm>
      </p:grpSpPr>
      <p:cxnSp>
        <p:nvCxnSpPr>
          <p:cNvPr id="374" name="Google Shape;374;p43"/>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375" name="Google Shape;375;p43"/>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6" name="Google Shape;376;p43"/>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377" name="Google Shape;377;p4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378" name="Google Shape;378;p43"/>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379" name="Google Shape;379;p43"/>
          <p:cNvPicPr preferRelativeResize="0"/>
          <p:nvPr/>
        </p:nvPicPr>
        <p:blipFill rotWithShape="1">
          <a:blip r:embed="rId3">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 | End - Back Cover Orange">
  <p:cSld name="TITLE_2_2">
    <p:bg>
      <p:bgPr>
        <a:solidFill>
          <a:schemeClr val="lt2"/>
        </a:solidFill>
        <a:effectLst/>
      </p:bgPr>
    </p:bg>
    <p:spTree>
      <p:nvGrpSpPr>
        <p:cNvPr id="1" name="Shape 380"/>
        <p:cNvGrpSpPr/>
        <p:nvPr/>
      </p:nvGrpSpPr>
      <p:grpSpPr>
        <a:xfrm>
          <a:off x="0" y="0"/>
          <a:ext cx="0" cy="0"/>
          <a:chOff x="0" y="0"/>
          <a:chExt cx="0" cy="0"/>
        </a:xfrm>
      </p:grpSpPr>
      <p:cxnSp>
        <p:nvCxnSpPr>
          <p:cNvPr id="381" name="Google Shape;381;p44"/>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382" name="Google Shape;382;p44"/>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3" name="Google Shape;383;p44"/>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384" name="Google Shape;384;p4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385" name="Google Shape;385;p44"/>
          <p:cNvPicPr preferRelativeResize="0"/>
          <p:nvPr/>
        </p:nvPicPr>
        <p:blipFill rotWithShape="1">
          <a:blip r:embed="rId2">
            <a:alphaModFix/>
          </a:blip>
          <a:srcRect l="28678" t="23159"/>
          <a:stretch/>
        </p:blipFill>
        <p:spPr>
          <a:xfrm>
            <a:off x="2226600" y="951300"/>
            <a:ext cx="6918857" cy="4192200"/>
          </a:xfrm>
          <a:prstGeom prst="rect">
            <a:avLst/>
          </a:prstGeom>
          <a:noFill/>
          <a:ln>
            <a:noFill/>
          </a:ln>
        </p:spPr>
      </p:pic>
      <p:pic>
        <p:nvPicPr>
          <p:cNvPr id="386" name="Google Shape;386;p44"/>
          <p:cNvPicPr preferRelativeResize="0"/>
          <p:nvPr/>
        </p:nvPicPr>
        <p:blipFill rotWithShape="1">
          <a:blip r:embed="rId3">
            <a:alphaModFix/>
          </a:blip>
          <a:srcRect t="19" b="29"/>
          <a:stretch/>
        </p:blipFill>
        <p:spPr>
          <a:xfrm>
            <a:off x="7855996" y="237170"/>
            <a:ext cx="1075696" cy="35719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 | End - Back Cover Blue">
  <p:cSld name="TITLE_2_1_2">
    <p:bg>
      <p:bgPr>
        <a:solidFill>
          <a:schemeClr val="accent1"/>
        </a:solidFill>
        <a:effectLst/>
      </p:bgPr>
    </p:bg>
    <p:spTree>
      <p:nvGrpSpPr>
        <p:cNvPr id="1" name="Shape 387"/>
        <p:cNvGrpSpPr/>
        <p:nvPr/>
      </p:nvGrpSpPr>
      <p:grpSpPr>
        <a:xfrm>
          <a:off x="0" y="0"/>
          <a:ext cx="0" cy="0"/>
          <a:chOff x="0" y="0"/>
          <a:chExt cx="0" cy="0"/>
        </a:xfrm>
      </p:grpSpPr>
      <p:cxnSp>
        <p:nvCxnSpPr>
          <p:cNvPr id="388" name="Google Shape;388;p45"/>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389" name="Google Shape;389;p45"/>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0" name="Google Shape;390;p45"/>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sp>
        <p:nvSpPr>
          <p:cNvPr id="391" name="Google Shape;391;p4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392" name="Google Shape;392;p45"/>
          <p:cNvPicPr preferRelativeResize="0"/>
          <p:nvPr/>
        </p:nvPicPr>
        <p:blipFill rotWithShape="1">
          <a:blip r:embed="rId2">
            <a:alphaModFix/>
          </a:blip>
          <a:srcRect l="28678" t="23183"/>
          <a:stretch/>
        </p:blipFill>
        <p:spPr>
          <a:xfrm>
            <a:off x="2226601" y="951300"/>
            <a:ext cx="6918857" cy="4192203"/>
          </a:xfrm>
          <a:prstGeom prst="rect">
            <a:avLst/>
          </a:prstGeom>
          <a:noFill/>
          <a:ln>
            <a:noFill/>
          </a:ln>
        </p:spPr>
      </p:pic>
      <p:pic>
        <p:nvPicPr>
          <p:cNvPr id="393" name="Google Shape;393;p45"/>
          <p:cNvPicPr preferRelativeResize="0"/>
          <p:nvPr/>
        </p:nvPicPr>
        <p:blipFill rotWithShape="1">
          <a:blip r:embed="rId3">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5 | Appendix - Icon Grid (Transparent)">
  <p:cSld name="CUSTOM">
    <p:spTree>
      <p:nvGrpSpPr>
        <p:cNvPr id="1" name="Shape 394"/>
        <p:cNvGrpSpPr/>
        <p:nvPr/>
      </p:nvGrpSpPr>
      <p:grpSpPr>
        <a:xfrm>
          <a:off x="0" y="0"/>
          <a:ext cx="0" cy="0"/>
          <a:chOff x="0" y="0"/>
          <a:chExt cx="0" cy="0"/>
        </a:xfrm>
      </p:grpSpPr>
      <p:sp>
        <p:nvSpPr>
          <p:cNvPr id="395" name="Google Shape;395;p46"/>
          <p:cNvSpPr/>
          <p:nvPr/>
        </p:nvSpPr>
        <p:spPr>
          <a:xfrm>
            <a:off x="2381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6" name="Google Shape;396;p46"/>
          <p:cNvSpPr/>
          <p:nvPr/>
        </p:nvSpPr>
        <p:spPr>
          <a:xfrm>
            <a:off x="2381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7" name="Google Shape;397;p46"/>
          <p:cNvSpPr/>
          <p:nvPr/>
        </p:nvSpPr>
        <p:spPr>
          <a:xfrm>
            <a:off x="2381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8" name="Google Shape;398;p46"/>
          <p:cNvSpPr/>
          <p:nvPr/>
        </p:nvSpPr>
        <p:spPr>
          <a:xfrm>
            <a:off x="2381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399" name="Google Shape;399;p46"/>
          <p:cNvSpPr/>
          <p:nvPr/>
        </p:nvSpPr>
        <p:spPr>
          <a:xfrm>
            <a:off x="2381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0" name="Google Shape;400;p46"/>
          <p:cNvSpPr/>
          <p:nvPr/>
        </p:nvSpPr>
        <p:spPr>
          <a:xfrm>
            <a:off x="8334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1" name="Google Shape;401;p46"/>
          <p:cNvSpPr/>
          <p:nvPr/>
        </p:nvSpPr>
        <p:spPr>
          <a:xfrm>
            <a:off x="8334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2" name="Google Shape;402;p46"/>
          <p:cNvSpPr/>
          <p:nvPr/>
        </p:nvSpPr>
        <p:spPr>
          <a:xfrm>
            <a:off x="8334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3" name="Google Shape;403;p46"/>
          <p:cNvSpPr/>
          <p:nvPr/>
        </p:nvSpPr>
        <p:spPr>
          <a:xfrm>
            <a:off x="8334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4" name="Google Shape;404;p46"/>
          <p:cNvSpPr/>
          <p:nvPr/>
        </p:nvSpPr>
        <p:spPr>
          <a:xfrm>
            <a:off x="8334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5" name="Google Shape;405;p46"/>
          <p:cNvSpPr/>
          <p:nvPr/>
        </p:nvSpPr>
        <p:spPr>
          <a:xfrm>
            <a:off x="14287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6" name="Google Shape;406;p46"/>
          <p:cNvSpPr/>
          <p:nvPr/>
        </p:nvSpPr>
        <p:spPr>
          <a:xfrm>
            <a:off x="14287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7" name="Google Shape;407;p46"/>
          <p:cNvSpPr/>
          <p:nvPr/>
        </p:nvSpPr>
        <p:spPr>
          <a:xfrm>
            <a:off x="14287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8" name="Google Shape;408;p46"/>
          <p:cNvSpPr/>
          <p:nvPr/>
        </p:nvSpPr>
        <p:spPr>
          <a:xfrm>
            <a:off x="14287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09" name="Google Shape;409;p46"/>
          <p:cNvSpPr/>
          <p:nvPr/>
        </p:nvSpPr>
        <p:spPr>
          <a:xfrm>
            <a:off x="14287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10" name="Google Shape;410;p46"/>
          <p:cNvSpPr/>
          <p:nvPr/>
        </p:nvSpPr>
        <p:spPr>
          <a:xfrm>
            <a:off x="20240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11" name="Google Shape;411;p46"/>
          <p:cNvSpPr/>
          <p:nvPr/>
        </p:nvSpPr>
        <p:spPr>
          <a:xfrm>
            <a:off x="20240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12" name="Google Shape;412;p46"/>
          <p:cNvSpPr/>
          <p:nvPr/>
        </p:nvSpPr>
        <p:spPr>
          <a:xfrm>
            <a:off x="20240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13" name="Google Shape;413;p46"/>
          <p:cNvSpPr/>
          <p:nvPr/>
        </p:nvSpPr>
        <p:spPr>
          <a:xfrm>
            <a:off x="20240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14" name="Google Shape;414;p46"/>
          <p:cNvSpPr/>
          <p:nvPr/>
        </p:nvSpPr>
        <p:spPr>
          <a:xfrm>
            <a:off x="20240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15" name="Google Shape;415;p46"/>
          <p:cNvSpPr/>
          <p:nvPr/>
        </p:nvSpPr>
        <p:spPr>
          <a:xfrm>
            <a:off x="261461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16" name="Google Shape;416;p46"/>
          <p:cNvSpPr/>
          <p:nvPr/>
        </p:nvSpPr>
        <p:spPr>
          <a:xfrm>
            <a:off x="261461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17" name="Google Shape;417;p46"/>
          <p:cNvSpPr/>
          <p:nvPr/>
        </p:nvSpPr>
        <p:spPr>
          <a:xfrm>
            <a:off x="261461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18" name="Google Shape;418;p46"/>
          <p:cNvSpPr/>
          <p:nvPr/>
        </p:nvSpPr>
        <p:spPr>
          <a:xfrm>
            <a:off x="261461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19" name="Google Shape;419;p46"/>
          <p:cNvSpPr/>
          <p:nvPr/>
        </p:nvSpPr>
        <p:spPr>
          <a:xfrm>
            <a:off x="261461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0" name="Google Shape;420;p46"/>
          <p:cNvSpPr/>
          <p:nvPr/>
        </p:nvSpPr>
        <p:spPr>
          <a:xfrm>
            <a:off x="320992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1" name="Google Shape;421;p46"/>
          <p:cNvSpPr/>
          <p:nvPr/>
        </p:nvSpPr>
        <p:spPr>
          <a:xfrm>
            <a:off x="320992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2" name="Google Shape;422;p46"/>
          <p:cNvSpPr/>
          <p:nvPr/>
        </p:nvSpPr>
        <p:spPr>
          <a:xfrm>
            <a:off x="320992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3" name="Google Shape;423;p46"/>
          <p:cNvSpPr/>
          <p:nvPr/>
        </p:nvSpPr>
        <p:spPr>
          <a:xfrm>
            <a:off x="320992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4" name="Google Shape;424;p46"/>
          <p:cNvSpPr/>
          <p:nvPr/>
        </p:nvSpPr>
        <p:spPr>
          <a:xfrm>
            <a:off x="320992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5" name="Google Shape;425;p46"/>
          <p:cNvSpPr/>
          <p:nvPr/>
        </p:nvSpPr>
        <p:spPr>
          <a:xfrm>
            <a:off x="3805237"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6" name="Google Shape;426;p46"/>
          <p:cNvSpPr/>
          <p:nvPr/>
        </p:nvSpPr>
        <p:spPr>
          <a:xfrm>
            <a:off x="3805237"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7" name="Google Shape;427;p46"/>
          <p:cNvSpPr/>
          <p:nvPr/>
        </p:nvSpPr>
        <p:spPr>
          <a:xfrm>
            <a:off x="3805237"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8" name="Google Shape;428;p46"/>
          <p:cNvSpPr/>
          <p:nvPr/>
        </p:nvSpPr>
        <p:spPr>
          <a:xfrm>
            <a:off x="3805237"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29" name="Google Shape;429;p46"/>
          <p:cNvSpPr/>
          <p:nvPr/>
        </p:nvSpPr>
        <p:spPr>
          <a:xfrm>
            <a:off x="3805237"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30" name="Google Shape;430;p46"/>
          <p:cNvSpPr/>
          <p:nvPr/>
        </p:nvSpPr>
        <p:spPr>
          <a:xfrm>
            <a:off x="44005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31" name="Google Shape;431;p46"/>
          <p:cNvSpPr/>
          <p:nvPr/>
        </p:nvSpPr>
        <p:spPr>
          <a:xfrm>
            <a:off x="44005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32" name="Google Shape;432;p46"/>
          <p:cNvSpPr/>
          <p:nvPr/>
        </p:nvSpPr>
        <p:spPr>
          <a:xfrm>
            <a:off x="44005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33" name="Google Shape;433;p46"/>
          <p:cNvSpPr/>
          <p:nvPr/>
        </p:nvSpPr>
        <p:spPr>
          <a:xfrm>
            <a:off x="44005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34" name="Google Shape;434;p46"/>
          <p:cNvSpPr/>
          <p:nvPr/>
        </p:nvSpPr>
        <p:spPr>
          <a:xfrm>
            <a:off x="44005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35" name="Google Shape;435;p46"/>
          <p:cNvSpPr/>
          <p:nvPr/>
        </p:nvSpPr>
        <p:spPr>
          <a:xfrm>
            <a:off x="4995862"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36" name="Google Shape;436;p46"/>
          <p:cNvSpPr/>
          <p:nvPr/>
        </p:nvSpPr>
        <p:spPr>
          <a:xfrm>
            <a:off x="4995862"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37" name="Google Shape;437;p46"/>
          <p:cNvSpPr/>
          <p:nvPr/>
        </p:nvSpPr>
        <p:spPr>
          <a:xfrm>
            <a:off x="4995862"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38" name="Google Shape;438;p46"/>
          <p:cNvSpPr/>
          <p:nvPr/>
        </p:nvSpPr>
        <p:spPr>
          <a:xfrm>
            <a:off x="4995862"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39" name="Google Shape;439;p46"/>
          <p:cNvSpPr/>
          <p:nvPr/>
        </p:nvSpPr>
        <p:spPr>
          <a:xfrm>
            <a:off x="4995862"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40" name="Google Shape;440;p46"/>
          <p:cNvSpPr/>
          <p:nvPr/>
        </p:nvSpPr>
        <p:spPr>
          <a:xfrm>
            <a:off x="5591174"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41" name="Google Shape;441;p46"/>
          <p:cNvSpPr/>
          <p:nvPr/>
        </p:nvSpPr>
        <p:spPr>
          <a:xfrm>
            <a:off x="5591174"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42" name="Google Shape;442;p46"/>
          <p:cNvSpPr/>
          <p:nvPr/>
        </p:nvSpPr>
        <p:spPr>
          <a:xfrm>
            <a:off x="5591174"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43" name="Google Shape;443;p46"/>
          <p:cNvSpPr/>
          <p:nvPr/>
        </p:nvSpPr>
        <p:spPr>
          <a:xfrm>
            <a:off x="5591174"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44" name="Google Shape;444;p46"/>
          <p:cNvSpPr/>
          <p:nvPr/>
        </p:nvSpPr>
        <p:spPr>
          <a:xfrm>
            <a:off x="5591174"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45" name="Google Shape;445;p46"/>
          <p:cNvSpPr/>
          <p:nvPr/>
        </p:nvSpPr>
        <p:spPr>
          <a:xfrm>
            <a:off x="618648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46" name="Google Shape;446;p46"/>
          <p:cNvSpPr/>
          <p:nvPr/>
        </p:nvSpPr>
        <p:spPr>
          <a:xfrm>
            <a:off x="618648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47" name="Google Shape;447;p46"/>
          <p:cNvSpPr/>
          <p:nvPr/>
        </p:nvSpPr>
        <p:spPr>
          <a:xfrm>
            <a:off x="618648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48" name="Google Shape;448;p46"/>
          <p:cNvSpPr/>
          <p:nvPr/>
        </p:nvSpPr>
        <p:spPr>
          <a:xfrm>
            <a:off x="618648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49" name="Google Shape;449;p46"/>
          <p:cNvSpPr/>
          <p:nvPr/>
        </p:nvSpPr>
        <p:spPr>
          <a:xfrm>
            <a:off x="618648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0" name="Google Shape;450;p46"/>
          <p:cNvSpPr/>
          <p:nvPr/>
        </p:nvSpPr>
        <p:spPr>
          <a:xfrm>
            <a:off x="6777038"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1" name="Google Shape;451;p46"/>
          <p:cNvSpPr/>
          <p:nvPr/>
        </p:nvSpPr>
        <p:spPr>
          <a:xfrm>
            <a:off x="6777038"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2" name="Google Shape;452;p46"/>
          <p:cNvSpPr/>
          <p:nvPr/>
        </p:nvSpPr>
        <p:spPr>
          <a:xfrm>
            <a:off x="6777038"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3" name="Google Shape;453;p46"/>
          <p:cNvSpPr/>
          <p:nvPr/>
        </p:nvSpPr>
        <p:spPr>
          <a:xfrm>
            <a:off x="6777038"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4" name="Google Shape;454;p46"/>
          <p:cNvSpPr/>
          <p:nvPr/>
        </p:nvSpPr>
        <p:spPr>
          <a:xfrm>
            <a:off x="6777038"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5" name="Google Shape;455;p46"/>
          <p:cNvSpPr/>
          <p:nvPr/>
        </p:nvSpPr>
        <p:spPr>
          <a:xfrm>
            <a:off x="7372350"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6" name="Google Shape;456;p46"/>
          <p:cNvSpPr/>
          <p:nvPr/>
        </p:nvSpPr>
        <p:spPr>
          <a:xfrm>
            <a:off x="7372350"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7" name="Google Shape;457;p46"/>
          <p:cNvSpPr/>
          <p:nvPr/>
        </p:nvSpPr>
        <p:spPr>
          <a:xfrm>
            <a:off x="7372350"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8" name="Google Shape;458;p46"/>
          <p:cNvSpPr/>
          <p:nvPr/>
        </p:nvSpPr>
        <p:spPr>
          <a:xfrm>
            <a:off x="7372350"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59" name="Google Shape;459;p46"/>
          <p:cNvSpPr/>
          <p:nvPr/>
        </p:nvSpPr>
        <p:spPr>
          <a:xfrm>
            <a:off x="7372350"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0" name="Google Shape;460;p46"/>
          <p:cNvSpPr/>
          <p:nvPr/>
        </p:nvSpPr>
        <p:spPr>
          <a:xfrm>
            <a:off x="7967663"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1" name="Google Shape;461;p46"/>
          <p:cNvSpPr/>
          <p:nvPr/>
        </p:nvSpPr>
        <p:spPr>
          <a:xfrm>
            <a:off x="7967663"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2" name="Google Shape;462;p46"/>
          <p:cNvSpPr/>
          <p:nvPr/>
        </p:nvSpPr>
        <p:spPr>
          <a:xfrm>
            <a:off x="7967663"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3" name="Google Shape;463;p46"/>
          <p:cNvSpPr/>
          <p:nvPr/>
        </p:nvSpPr>
        <p:spPr>
          <a:xfrm>
            <a:off x="7967663"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4" name="Google Shape;464;p46"/>
          <p:cNvSpPr/>
          <p:nvPr/>
        </p:nvSpPr>
        <p:spPr>
          <a:xfrm>
            <a:off x="7967663"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5" name="Google Shape;465;p46"/>
          <p:cNvSpPr/>
          <p:nvPr/>
        </p:nvSpPr>
        <p:spPr>
          <a:xfrm>
            <a:off x="8562975" y="9525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6" name="Google Shape;466;p46"/>
          <p:cNvSpPr/>
          <p:nvPr/>
        </p:nvSpPr>
        <p:spPr>
          <a:xfrm>
            <a:off x="8562975" y="174307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7" name="Google Shape;467;p46"/>
          <p:cNvSpPr/>
          <p:nvPr/>
        </p:nvSpPr>
        <p:spPr>
          <a:xfrm>
            <a:off x="8562975" y="253365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8" name="Google Shape;468;p46"/>
          <p:cNvSpPr/>
          <p:nvPr/>
        </p:nvSpPr>
        <p:spPr>
          <a:xfrm>
            <a:off x="8562975" y="3324225"/>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sp>
        <p:nvSpPr>
          <p:cNvPr id="469" name="Google Shape;469;p46"/>
          <p:cNvSpPr/>
          <p:nvPr/>
        </p:nvSpPr>
        <p:spPr>
          <a:xfrm>
            <a:off x="8562975" y="4114800"/>
            <a:ext cx="342738" cy="342738"/>
          </a:xfrm>
          <a:custGeom>
            <a:avLst/>
            <a:gdLst/>
            <a:ahLst/>
            <a:cxnLst/>
            <a:rect l="l" t="t" r="r" b="b"/>
            <a:pathLst>
              <a:path w="21600" h="21600" extrusionOk="0">
                <a:moveTo>
                  <a:pt x="21600" y="21600"/>
                </a:moveTo>
                <a:lnTo>
                  <a:pt x="0" y="21600"/>
                </a:lnTo>
                <a:lnTo>
                  <a:pt x="0" y="0"/>
                </a:lnTo>
                <a:lnTo>
                  <a:pt x="21600" y="0"/>
                </a:lnTo>
                <a:cubicBezTo>
                  <a:pt x="21600" y="0"/>
                  <a:pt x="21600" y="21600"/>
                  <a:pt x="21600" y="21600"/>
                </a:cubicBezTo>
                <a:close/>
              </a:path>
            </a:pathLst>
          </a:custGeom>
          <a:no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SzPts val="1100"/>
              <a:buFont typeface="Gill Sans"/>
              <a:buNone/>
            </a:pPr>
            <a:endParaRPr sz="1100" b="0" i="0" u="none" strike="noStrike" cap="none">
              <a:solidFill>
                <a:srgbClr val="FFFFFF"/>
              </a:solidFill>
              <a:latin typeface="Gill Sans"/>
              <a:ea typeface="Gill Sans"/>
              <a:cs typeface="Gill Sans"/>
              <a:sym typeface="Gill Sans"/>
            </a:endParaRPr>
          </a:p>
        </p:txBody>
      </p:sp>
      <p:cxnSp>
        <p:nvCxnSpPr>
          <p:cNvPr id="470" name="Google Shape;470;p4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71" name="Google Shape;471;p4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472" name="Google Shape;472;p4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3"/>
        <p:cNvGrpSpPr/>
        <p:nvPr/>
      </p:nvGrpSpPr>
      <p:grpSpPr>
        <a:xfrm>
          <a:off x="0" y="0"/>
          <a:ext cx="0" cy="0"/>
          <a:chOff x="0" y="0"/>
          <a:chExt cx="0" cy="0"/>
        </a:xfrm>
      </p:grpSpPr>
      <p:sp>
        <p:nvSpPr>
          <p:cNvPr id="474" name="Google Shape;474;p47"/>
          <p:cNvSpPr txBox="1">
            <a:spLocks noGrp="1"/>
          </p:cNvSpPr>
          <p:nvPr>
            <p:ph type="title"/>
          </p:nvPr>
        </p:nvSpPr>
        <p:spPr>
          <a:xfrm>
            <a:off x="311700" y="445025"/>
            <a:ext cx="8520600" cy="572700"/>
          </a:xfrm>
          <a:prstGeom prst="rect">
            <a:avLst/>
          </a:prstGeom>
        </p:spPr>
        <p:txBody>
          <a:bodyPr spcFirstLastPara="1" wrap="square" lIns="0" tIns="0" rIns="0" bIns="0"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5" name="Google Shape;475;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 | Section Divider – Section White 1">
  <p:cSld name="2 | Section Divider – Section White">
    <p:bg>
      <p:bgPr>
        <a:solidFill>
          <a:schemeClr val="lt1"/>
        </a:solidFill>
        <a:effectLst/>
      </p:bgPr>
    </p:bg>
    <p:spTree>
      <p:nvGrpSpPr>
        <p:cNvPr id="1" name="Shape 476"/>
        <p:cNvGrpSpPr/>
        <p:nvPr/>
      </p:nvGrpSpPr>
      <p:grpSpPr>
        <a:xfrm>
          <a:off x="0" y="0"/>
          <a:ext cx="0" cy="0"/>
          <a:chOff x="0" y="0"/>
          <a:chExt cx="0" cy="0"/>
        </a:xfrm>
      </p:grpSpPr>
      <p:cxnSp>
        <p:nvCxnSpPr>
          <p:cNvPr id="477" name="Google Shape;477;p4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78" name="Google Shape;478;p48"/>
          <p:cNvSpPr txBox="1">
            <a:spLocks noGrp="1"/>
          </p:cNvSpPr>
          <p:nvPr>
            <p:ph type="title"/>
          </p:nvPr>
        </p:nvSpPr>
        <p:spPr>
          <a:xfrm>
            <a:off x="239300" y="951300"/>
            <a:ext cx="8665500" cy="121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3800"/>
              <a:buNone/>
              <a:defRPr sz="38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479" name="Google Shape;479;p48"/>
          <p:cNvSpPr txBox="1">
            <a:spLocks noGrp="1"/>
          </p:cNvSpPr>
          <p:nvPr>
            <p:ph type="subTitle" idx="1"/>
          </p:nvPr>
        </p:nvSpPr>
        <p:spPr>
          <a:xfrm>
            <a:off x="239300" y="2382700"/>
            <a:ext cx="4213800" cy="1010400"/>
          </a:xfrm>
          <a:prstGeom prst="rect">
            <a:avLst/>
          </a:prstGeom>
          <a:noFill/>
          <a:ln>
            <a:noFill/>
          </a:ln>
        </p:spPr>
        <p:txBody>
          <a:bodyPr spcFirstLastPara="1" wrap="square" lIns="0" tIns="0" rIns="0" bIns="0" anchor="t" anchorCtr="0">
            <a:noAutofit/>
          </a:bodyPr>
          <a:lstStyle>
            <a:lvl1pPr lvl="0" algn="l" rtl="0">
              <a:lnSpc>
                <a:spcPct val="115000"/>
              </a:lnSpc>
              <a:spcBef>
                <a:spcPts val="0"/>
              </a:spcBef>
              <a:spcAft>
                <a:spcPts val="0"/>
              </a:spcAft>
              <a:buClr>
                <a:schemeClr val="dk1"/>
              </a:buClr>
              <a:buSzPts val="1100"/>
              <a:buNone/>
              <a:defRPr sz="1100" b="1"/>
            </a:lvl1pPr>
            <a:lvl2pPr lvl="1" algn="l" rtl="0">
              <a:lnSpc>
                <a:spcPct val="115000"/>
              </a:lnSpc>
              <a:spcBef>
                <a:spcPts val="0"/>
              </a:spcBef>
              <a:spcAft>
                <a:spcPts val="0"/>
              </a:spcAft>
              <a:buClr>
                <a:schemeClr val="dk1"/>
              </a:buClr>
              <a:buSzPts val="1500"/>
              <a:buNone/>
              <a:defRPr/>
            </a:lvl2pPr>
            <a:lvl3pPr lvl="2" algn="l" rtl="0">
              <a:lnSpc>
                <a:spcPct val="115000"/>
              </a:lnSpc>
              <a:spcBef>
                <a:spcPts val="0"/>
              </a:spcBef>
              <a:spcAft>
                <a:spcPts val="0"/>
              </a:spcAft>
              <a:buClr>
                <a:schemeClr val="dk1"/>
              </a:buClr>
              <a:buSzPts val="1500"/>
              <a:buNone/>
              <a:defRPr/>
            </a:lvl3pPr>
            <a:lvl4pPr lvl="3" algn="l" rtl="0">
              <a:lnSpc>
                <a:spcPct val="115000"/>
              </a:lnSpc>
              <a:spcBef>
                <a:spcPts val="0"/>
              </a:spcBef>
              <a:spcAft>
                <a:spcPts val="0"/>
              </a:spcAft>
              <a:buClr>
                <a:schemeClr val="dk1"/>
              </a:buClr>
              <a:buSzPts val="1500"/>
              <a:buNone/>
              <a:defRPr/>
            </a:lvl4pPr>
            <a:lvl5pPr lvl="4" algn="l" rtl="0">
              <a:lnSpc>
                <a:spcPct val="115000"/>
              </a:lnSpc>
              <a:spcBef>
                <a:spcPts val="0"/>
              </a:spcBef>
              <a:spcAft>
                <a:spcPts val="0"/>
              </a:spcAft>
              <a:buClr>
                <a:schemeClr val="dk1"/>
              </a:buClr>
              <a:buSzPts val="1500"/>
              <a:buNone/>
              <a:defRPr/>
            </a:lvl5pPr>
            <a:lvl6pPr lvl="5" algn="l" rtl="0">
              <a:lnSpc>
                <a:spcPct val="115000"/>
              </a:lnSpc>
              <a:spcBef>
                <a:spcPts val="0"/>
              </a:spcBef>
              <a:spcAft>
                <a:spcPts val="0"/>
              </a:spcAft>
              <a:buClr>
                <a:schemeClr val="dk1"/>
              </a:buClr>
              <a:buSzPts val="1500"/>
              <a:buNone/>
              <a:defRPr/>
            </a:lvl6pPr>
            <a:lvl7pPr lvl="6" algn="l" rtl="0">
              <a:lnSpc>
                <a:spcPct val="115000"/>
              </a:lnSpc>
              <a:spcBef>
                <a:spcPts val="0"/>
              </a:spcBef>
              <a:spcAft>
                <a:spcPts val="0"/>
              </a:spcAft>
              <a:buClr>
                <a:schemeClr val="dk1"/>
              </a:buClr>
              <a:buSzPts val="1500"/>
              <a:buNone/>
              <a:defRPr/>
            </a:lvl7pPr>
            <a:lvl8pPr lvl="7" algn="l" rtl="0">
              <a:lnSpc>
                <a:spcPct val="115000"/>
              </a:lnSpc>
              <a:spcBef>
                <a:spcPts val="0"/>
              </a:spcBef>
              <a:spcAft>
                <a:spcPts val="0"/>
              </a:spcAft>
              <a:buClr>
                <a:schemeClr val="dk1"/>
              </a:buClr>
              <a:buSzPts val="1500"/>
              <a:buNone/>
              <a:defRPr/>
            </a:lvl8pPr>
            <a:lvl9pPr lvl="8" algn="l" rtl="0">
              <a:lnSpc>
                <a:spcPct val="115000"/>
              </a:lnSpc>
              <a:spcBef>
                <a:spcPts val="0"/>
              </a:spcBef>
              <a:spcAft>
                <a:spcPts val="0"/>
              </a:spcAft>
              <a:buClr>
                <a:schemeClr val="dk1"/>
              </a:buClr>
              <a:buSzPts val="1500"/>
              <a:buNone/>
              <a:defRPr/>
            </a:lvl9pPr>
          </a:lstStyle>
          <a:p>
            <a:endParaRPr/>
          </a:p>
        </p:txBody>
      </p:sp>
      <p:sp>
        <p:nvSpPr>
          <p:cNvPr id="480" name="Google Shape;480;p48"/>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pic>
        <p:nvPicPr>
          <p:cNvPr id="481" name="Google Shape;481;p4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 | Content – 2 Column, Copy &amp; Stats 1">
  <p:cSld name="TITLE_2_1_1_1_1_1_1_2_1">
    <p:bg>
      <p:bgPr>
        <a:solidFill>
          <a:srgbClr val="FFFFFF"/>
        </a:solidFill>
        <a:effectLst/>
      </p:bgPr>
    </p:bg>
    <p:spTree>
      <p:nvGrpSpPr>
        <p:cNvPr id="1" name="Shape 482"/>
        <p:cNvGrpSpPr/>
        <p:nvPr/>
      </p:nvGrpSpPr>
      <p:grpSpPr>
        <a:xfrm>
          <a:off x="0" y="0"/>
          <a:ext cx="0" cy="0"/>
          <a:chOff x="0" y="0"/>
          <a:chExt cx="0" cy="0"/>
        </a:xfrm>
      </p:grpSpPr>
      <p:sp>
        <p:nvSpPr>
          <p:cNvPr id="483" name="Google Shape;483;p49"/>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484" name="Google Shape;484;p4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85" name="Google Shape;485;p49"/>
          <p:cNvSpPr txBox="1">
            <a:spLocks noGrp="1"/>
          </p:cNvSpPr>
          <p:nvPr>
            <p:ph type="body" idx="1"/>
          </p:nvPr>
        </p:nvSpPr>
        <p:spPr>
          <a:xfrm>
            <a:off x="239400" y="1360800"/>
            <a:ext cx="6440400" cy="3545100"/>
          </a:xfrm>
          <a:prstGeom prst="rect">
            <a:avLst/>
          </a:prstGeom>
          <a:noFill/>
          <a:ln>
            <a:noFill/>
          </a:ln>
        </p:spPr>
        <p:txBody>
          <a:bodyPr spcFirstLastPara="1" wrap="square" lIns="0" tIns="0" rIns="0" bIns="0" anchor="t" anchorCtr="0">
            <a:noAutofit/>
          </a:bodyPr>
          <a:lstStyle>
            <a:lvl1pPr marL="457200" lvl="0" indent="-323850" algn="l" rtl="0">
              <a:lnSpc>
                <a:spcPct val="100000"/>
              </a:lnSpc>
              <a:spcBef>
                <a:spcPts val="0"/>
              </a:spcBef>
              <a:spcAft>
                <a:spcPts val="0"/>
              </a:spcAft>
              <a:buSzPts val="1500"/>
              <a:buChar char="●"/>
              <a:defRPr/>
            </a:lvl1pPr>
            <a:lvl2pPr marL="914400" lvl="1" indent="-323850" algn="l" rtl="0">
              <a:lnSpc>
                <a:spcPct val="100000"/>
              </a:lnSpc>
              <a:spcBef>
                <a:spcPts val="0"/>
              </a:spcBef>
              <a:spcAft>
                <a:spcPts val="0"/>
              </a:spcAft>
              <a:buSzPts val="1500"/>
              <a:buChar char="●"/>
              <a:defRPr/>
            </a:lvl2pPr>
            <a:lvl3pPr marL="1371600" lvl="2" indent="-323850" algn="l" rtl="0">
              <a:lnSpc>
                <a:spcPct val="100000"/>
              </a:lnSpc>
              <a:spcBef>
                <a:spcPts val="0"/>
              </a:spcBef>
              <a:spcAft>
                <a:spcPts val="0"/>
              </a:spcAft>
              <a:buSzPts val="1500"/>
              <a:buChar char="●"/>
              <a:defRPr/>
            </a:lvl3pPr>
            <a:lvl4pPr marL="1828800" lvl="3" indent="-323850" algn="l" rtl="0">
              <a:lnSpc>
                <a:spcPct val="100000"/>
              </a:lnSpc>
              <a:spcBef>
                <a:spcPts val="0"/>
              </a:spcBef>
              <a:spcAft>
                <a:spcPts val="0"/>
              </a:spcAft>
              <a:buSzPts val="1500"/>
              <a:buChar char="●"/>
              <a:defRPr/>
            </a:lvl4pPr>
            <a:lvl5pPr marL="2286000" lvl="4" indent="-323850" algn="l" rtl="0">
              <a:lnSpc>
                <a:spcPct val="100000"/>
              </a:lnSpc>
              <a:spcBef>
                <a:spcPts val="0"/>
              </a:spcBef>
              <a:spcAft>
                <a:spcPts val="0"/>
              </a:spcAft>
              <a:buSzPts val="1500"/>
              <a:buChar char="●"/>
              <a:defRPr/>
            </a:lvl5pPr>
            <a:lvl6pPr marL="2743200" lvl="5" indent="-323850" algn="l" rtl="0">
              <a:lnSpc>
                <a:spcPct val="100000"/>
              </a:lnSpc>
              <a:spcBef>
                <a:spcPts val="0"/>
              </a:spcBef>
              <a:spcAft>
                <a:spcPts val="0"/>
              </a:spcAft>
              <a:buSzPts val="1500"/>
              <a:buChar char="●"/>
              <a:defRPr/>
            </a:lvl6pPr>
            <a:lvl7pPr marL="3200400" lvl="6" indent="-323850" algn="l" rtl="0">
              <a:lnSpc>
                <a:spcPct val="100000"/>
              </a:lnSpc>
              <a:spcBef>
                <a:spcPts val="0"/>
              </a:spcBef>
              <a:spcAft>
                <a:spcPts val="0"/>
              </a:spcAft>
              <a:buSzPts val="1500"/>
              <a:buChar char="●"/>
              <a:defRPr/>
            </a:lvl7pPr>
            <a:lvl8pPr marL="3657600" lvl="7" indent="-323850" algn="l" rtl="0">
              <a:lnSpc>
                <a:spcPct val="100000"/>
              </a:lnSpc>
              <a:spcBef>
                <a:spcPts val="0"/>
              </a:spcBef>
              <a:spcAft>
                <a:spcPts val="0"/>
              </a:spcAft>
              <a:buSzPts val="1500"/>
              <a:buChar char="●"/>
              <a:defRPr/>
            </a:lvl8pPr>
            <a:lvl9pPr marL="4114800" lvl="8" indent="-323850" algn="l" rtl="0">
              <a:lnSpc>
                <a:spcPct val="100000"/>
              </a:lnSpc>
              <a:spcBef>
                <a:spcPts val="0"/>
              </a:spcBef>
              <a:spcAft>
                <a:spcPts val="0"/>
              </a:spcAft>
              <a:buSzPts val="1500"/>
              <a:buChar char="●"/>
              <a:defRPr/>
            </a:lvl9pPr>
          </a:lstStyle>
          <a:p>
            <a:endParaRPr/>
          </a:p>
        </p:txBody>
      </p:sp>
      <p:sp>
        <p:nvSpPr>
          <p:cNvPr id="486" name="Google Shape;486;p49"/>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487" name="Google Shape;487;p49"/>
          <p:cNvSpPr txBox="1">
            <a:spLocks noGrp="1"/>
          </p:cNvSpPr>
          <p:nvPr>
            <p:ph type="body" idx="3"/>
          </p:nvPr>
        </p:nvSpPr>
        <p:spPr>
          <a:xfrm>
            <a:off x="6917400" y="1360702"/>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488" name="Google Shape;488;p49"/>
          <p:cNvSpPr txBox="1">
            <a:spLocks noGrp="1"/>
          </p:cNvSpPr>
          <p:nvPr>
            <p:ph type="body" idx="4"/>
          </p:nvPr>
        </p:nvSpPr>
        <p:spPr>
          <a:xfrm>
            <a:off x="6917400" y="1700275"/>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Arial"/>
              <a:buChar char="●"/>
              <a:defRPr sz="900">
                <a:latin typeface="Arial"/>
                <a:ea typeface="Arial"/>
                <a:cs typeface="Arial"/>
                <a:sym typeface="Arial"/>
              </a:defRPr>
            </a:lvl1pPr>
            <a:lvl2pPr marL="914400" lvl="1" indent="-285750" algn="l" rtl="0">
              <a:lnSpc>
                <a:spcPct val="100000"/>
              </a:lnSpc>
              <a:spcBef>
                <a:spcPts val="0"/>
              </a:spcBef>
              <a:spcAft>
                <a:spcPts val="0"/>
              </a:spcAft>
              <a:buSzPts val="900"/>
              <a:buFont typeface="Arial"/>
              <a:buChar char="●"/>
              <a:defRPr sz="900">
                <a:latin typeface="Arial"/>
                <a:ea typeface="Arial"/>
                <a:cs typeface="Arial"/>
                <a:sym typeface="Arial"/>
              </a:defRPr>
            </a:lvl2pPr>
            <a:lvl3pPr marL="1371600" lvl="2" indent="-285750" algn="l" rtl="0">
              <a:lnSpc>
                <a:spcPct val="100000"/>
              </a:lnSpc>
              <a:spcBef>
                <a:spcPts val="0"/>
              </a:spcBef>
              <a:spcAft>
                <a:spcPts val="0"/>
              </a:spcAft>
              <a:buSzPts val="900"/>
              <a:buFont typeface="Arial"/>
              <a:buChar char="●"/>
              <a:defRPr sz="900">
                <a:latin typeface="Arial"/>
                <a:ea typeface="Arial"/>
                <a:cs typeface="Arial"/>
                <a:sym typeface="Arial"/>
              </a:defRPr>
            </a:lvl3pPr>
            <a:lvl4pPr marL="1828800" lvl="3" indent="-285750" algn="l" rtl="0">
              <a:lnSpc>
                <a:spcPct val="100000"/>
              </a:lnSpc>
              <a:spcBef>
                <a:spcPts val="0"/>
              </a:spcBef>
              <a:spcAft>
                <a:spcPts val="0"/>
              </a:spcAft>
              <a:buSzPts val="900"/>
              <a:buFont typeface="Arial"/>
              <a:buChar char="●"/>
              <a:defRPr sz="900">
                <a:latin typeface="Arial"/>
                <a:ea typeface="Arial"/>
                <a:cs typeface="Arial"/>
                <a:sym typeface="Arial"/>
              </a:defRPr>
            </a:lvl4pPr>
            <a:lvl5pPr marL="2286000" lvl="4" indent="-285750" algn="l" rtl="0">
              <a:lnSpc>
                <a:spcPct val="100000"/>
              </a:lnSpc>
              <a:spcBef>
                <a:spcPts val="0"/>
              </a:spcBef>
              <a:spcAft>
                <a:spcPts val="0"/>
              </a:spcAft>
              <a:buSzPts val="900"/>
              <a:buFont typeface="Arial"/>
              <a:buChar char="●"/>
              <a:defRPr sz="900">
                <a:latin typeface="Arial"/>
                <a:ea typeface="Arial"/>
                <a:cs typeface="Arial"/>
                <a:sym typeface="Arial"/>
              </a:defRPr>
            </a:lvl5pPr>
            <a:lvl6pPr marL="2743200" lvl="5" indent="-285750" algn="l" rtl="0">
              <a:lnSpc>
                <a:spcPct val="100000"/>
              </a:lnSpc>
              <a:spcBef>
                <a:spcPts val="0"/>
              </a:spcBef>
              <a:spcAft>
                <a:spcPts val="0"/>
              </a:spcAft>
              <a:buSzPts val="900"/>
              <a:buFont typeface="Arial"/>
              <a:buChar char="●"/>
              <a:defRPr sz="900">
                <a:latin typeface="Arial"/>
                <a:ea typeface="Arial"/>
                <a:cs typeface="Arial"/>
                <a:sym typeface="Arial"/>
              </a:defRPr>
            </a:lvl6pPr>
            <a:lvl7pPr marL="3200400" lvl="6" indent="-285750" algn="l" rtl="0">
              <a:lnSpc>
                <a:spcPct val="100000"/>
              </a:lnSpc>
              <a:spcBef>
                <a:spcPts val="0"/>
              </a:spcBef>
              <a:spcAft>
                <a:spcPts val="0"/>
              </a:spcAft>
              <a:buSzPts val="900"/>
              <a:buFont typeface="Arial"/>
              <a:buChar char="●"/>
              <a:defRPr sz="900">
                <a:latin typeface="Arial"/>
                <a:ea typeface="Arial"/>
                <a:cs typeface="Arial"/>
                <a:sym typeface="Arial"/>
              </a:defRPr>
            </a:lvl7pPr>
            <a:lvl8pPr marL="3657600" lvl="7" indent="-285750" algn="l" rtl="0">
              <a:lnSpc>
                <a:spcPct val="100000"/>
              </a:lnSpc>
              <a:spcBef>
                <a:spcPts val="0"/>
              </a:spcBef>
              <a:spcAft>
                <a:spcPts val="0"/>
              </a:spcAft>
              <a:buSzPts val="900"/>
              <a:buFont typeface="Arial"/>
              <a:buChar char="●"/>
              <a:defRPr sz="900">
                <a:latin typeface="Arial"/>
                <a:ea typeface="Arial"/>
                <a:cs typeface="Arial"/>
                <a:sym typeface="Arial"/>
              </a:defRPr>
            </a:lvl8pPr>
            <a:lvl9pPr marL="4114800" lvl="8" indent="-285750" algn="l" rtl="0">
              <a:lnSpc>
                <a:spcPct val="100000"/>
              </a:lnSpc>
              <a:spcBef>
                <a:spcPts val="0"/>
              </a:spcBef>
              <a:spcAft>
                <a:spcPts val="0"/>
              </a:spcAft>
              <a:buSzPts val="900"/>
              <a:buFont typeface="Arial"/>
              <a:buChar char="●"/>
              <a:defRPr sz="900">
                <a:latin typeface="Arial"/>
                <a:ea typeface="Arial"/>
                <a:cs typeface="Arial"/>
                <a:sym typeface="Arial"/>
              </a:defRPr>
            </a:lvl9pPr>
          </a:lstStyle>
          <a:p>
            <a:endParaRPr/>
          </a:p>
        </p:txBody>
      </p:sp>
      <p:sp>
        <p:nvSpPr>
          <p:cNvPr id="489" name="Google Shape;489;p49"/>
          <p:cNvSpPr txBox="1">
            <a:spLocks noGrp="1"/>
          </p:cNvSpPr>
          <p:nvPr>
            <p:ph type="body" idx="5"/>
          </p:nvPr>
        </p:nvSpPr>
        <p:spPr>
          <a:xfrm>
            <a:off x="6917400" y="2440945"/>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490" name="Google Shape;490;p49"/>
          <p:cNvSpPr txBox="1">
            <a:spLocks noGrp="1"/>
          </p:cNvSpPr>
          <p:nvPr>
            <p:ph type="body" idx="6"/>
          </p:nvPr>
        </p:nvSpPr>
        <p:spPr>
          <a:xfrm>
            <a:off x="6917400" y="2780518"/>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Arial"/>
              <a:buChar char="●"/>
              <a:defRPr sz="900">
                <a:latin typeface="Arial"/>
                <a:ea typeface="Arial"/>
                <a:cs typeface="Arial"/>
                <a:sym typeface="Arial"/>
              </a:defRPr>
            </a:lvl1pPr>
            <a:lvl2pPr marL="914400" lvl="1" indent="-285750" algn="l" rtl="0">
              <a:lnSpc>
                <a:spcPct val="100000"/>
              </a:lnSpc>
              <a:spcBef>
                <a:spcPts val="0"/>
              </a:spcBef>
              <a:spcAft>
                <a:spcPts val="0"/>
              </a:spcAft>
              <a:buSzPts val="900"/>
              <a:buFont typeface="Arial"/>
              <a:buChar char="●"/>
              <a:defRPr sz="900">
                <a:latin typeface="Arial"/>
                <a:ea typeface="Arial"/>
                <a:cs typeface="Arial"/>
                <a:sym typeface="Arial"/>
              </a:defRPr>
            </a:lvl2pPr>
            <a:lvl3pPr marL="1371600" lvl="2" indent="-285750" algn="l" rtl="0">
              <a:lnSpc>
                <a:spcPct val="100000"/>
              </a:lnSpc>
              <a:spcBef>
                <a:spcPts val="0"/>
              </a:spcBef>
              <a:spcAft>
                <a:spcPts val="0"/>
              </a:spcAft>
              <a:buSzPts val="900"/>
              <a:buFont typeface="Arial"/>
              <a:buChar char="●"/>
              <a:defRPr sz="900">
                <a:latin typeface="Arial"/>
                <a:ea typeface="Arial"/>
                <a:cs typeface="Arial"/>
                <a:sym typeface="Arial"/>
              </a:defRPr>
            </a:lvl3pPr>
            <a:lvl4pPr marL="1828800" lvl="3" indent="-285750" algn="l" rtl="0">
              <a:lnSpc>
                <a:spcPct val="100000"/>
              </a:lnSpc>
              <a:spcBef>
                <a:spcPts val="0"/>
              </a:spcBef>
              <a:spcAft>
                <a:spcPts val="0"/>
              </a:spcAft>
              <a:buSzPts val="900"/>
              <a:buFont typeface="Arial"/>
              <a:buChar char="●"/>
              <a:defRPr sz="900">
                <a:latin typeface="Arial"/>
                <a:ea typeface="Arial"/>
                <a:cs typeface="Arial"/>
                <a:sym typeface="Arial"/>
              </a:defRPr>
            </a:lvl4pPr>
            <a:lvl5pPr marL="2286000" lvl="4" indent="-285750" algn="l" rtl="0">
              <a:lnSpc>
                <a:spcPct val="100000"/>
              </a:lnSpc>
              <a:spcBef>
                <a:spcPts val="0"/>
              </a:spcBef>
              <a:spcAft>
                <a:spcPts val="0"/>
              </a:spcAft>
              <a:buSzPts val="900"/>
              <a:buFont typeface="Arial"/>
              <a:buChar char="●"/>
              <a:defRPr sz="900">
                <a:latin typeface="Arial"/>
                <a:ea typeface="Arial"/>
                <a:cs typeface="Arial"/>
                <a:sym typeface="Arial"/>
              </a:defRPr>
            </a:lvl5pPr>
            <a:lvl6pPr marL="2743200" lvl="5" indent="-285750" algn="l" rtl="0">
              <a:lnSpc>
                <a:spcPct val="100000"/>
              </a:lnSpc>
              <a:spcBef>
                <a:spcPts val="0"/>
              </a:spcBef>
              <a:spcAft>
                <a:spcPts val="0"/>
              </a:spcAft>
              <a:buSzPts val="900"/>
              <a:buFont typeface="Arial"/>
              <a:buChar char="●"/>
              <a:defRPr sz="900">
                <a:latin typeface="Arial"/>
                <a:ea typeface="Arial"/>
                <a:cs typeface="Arial"/>
                <a:sym typeface="Arial"/>
              </a:defRPr>
            </a:lvl6pPr>
            <a:lvl7pPr marL="3200400" lvl="6" indent="-285750" algn="l" rtl="0">
              <a:lnSpc>
                <a:spcPct val="100000"/>
              </a:lnSpc>
              <a:spcBef>
                <a:spcPts val="0"/>
              </a:spcBef>
              <a:spcAft>
                <a:spcPts val="0"/>
              </a:spcAft>
              <a:buSzPts val="900"/>
              <a:buFont typeface="Arial"/>
              <a:buChar char="●"/>
              <a:defRPr sz="900">
                <a:latin typeface="Arial"/>
                <a:ea typeface="Arial"/>
                <a:cs typeface="Arial"/>
                <a:sym typeface="Arial"/>
              </a:defRPr>
            </a:lvl7pPr>
            <a:lvl8pPr marL="3657600" lvl="7" indent="-285750" algn="l" rtl="0">
              <a:lnSpc>
                <a:spcPct val="100000"/>
              </a:lnSpc>
              <a:spcBef>
                <a:spcPts val="0"/>
              </a:spcBef>
              <a:spcAft>
                <a:spcPts val="0"/>
              </a:spcAft>
              <a:buSzPts val="900"/>
              <a:buFont typeface="Arial"/>
              <a:buChar char="●"/>
              <a:defRPr sz="900">
                <a:latin typeface="Arial"/>
                <a:ea typeface="Arial"/>
                <a:cs typeface="Arial"/>
                <a:sym typeface="Arial"/>
              </a:defRPr>
            </a:lvl8pPr>
            <a:lvl9pPr marL="4114800" lvl="8" indent="-285750" algn="l" rtl="0">
              <a:lnSpc>
                <a:spcPct val="100000"/>
              </a:lnSpc>
              <a:spcBef>
                <a:spcPts val="0"/>
              </a:spcBef>
              <a:spcAft>
                <a:spcPts val="0"/>
              </a:spcAft>
              <a:buSzPts val="900"/>
              <a:buFont typeface="Arial"/>
              <a:buChar char="●"/>
              <a:defRPr sz="900">
                <a:latin typeface="Arial"/>
                <a:ea typeface="Arial"/>
                <a:cs typeface="Arial"/>
                <a:sym typeface="Arial"/>
              </a:defRPr>
            </a:lvl9pPr>
          </a:lstStyle>
          <a:p>
            <a:endParaRPr/>
          </a:p>
        </p:txBody>
      </p:sp>
      <p:sp>
        <p:nvSpPr>
          <p:cNvPr id="491" name="Google Shape;491;p49"/>
          <p:cNvSpPr txBox="1">
            <a:spLocks noGrp="1"/>
          </p:cNvSpPr>
          <p:nvPr>
            <p:ph type="body" idx="7"/>
          </p:nvPr>
        </p:nvSpPr>
        <p:spPr>
          <a:xfrm>
            <a:off x="6917400" y="3521201"/>
            <a:ext cx="1989600" cy="2973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solidFill>
                  <a:schemeClr val="dk2"/>
                </a:solidFill>
              </a:defRPr>
            </a:lvl1pPr>
            <a:lvl2pPr marL="914400" lvl="1" indent="-349250" algn="l" rtl="0">
              <a:lnSpc>
                <a:spcPct val="100000"/>
              </a:lnSpc>
              <a:spcBef>
                <a:spcPts val="0"/>
              </a:spcBef>
              <a:spcAft>
                <a:spcPts val="0"/>
              </a:spcAft>
              <a:buSzPts val="1900"/>
              <a:buChar char="●"/>
              <a:defRPr sz="1900">
                <a:solidFill>
                  <a:schemeClr val="dk2"/>
                </a:solidFill>
              </a:defRPr>
            </a:lvl2pPr>
            <a:lvl3pPr marL="1371600" lvl="2" indent="-349250" algn="l" rtl="0">
              <a:lnSpc>
                <a:spcPct val="100000"/>
              </a:lnSpc>
              <a:spcBef>
                <a:spcPts val="0"/>
              </a:spcBef>
              <a:spcAft>
                <a:spcPts val="0"/>
              </a:spcAft>
              <a:buSzPts val="1900"/>
              <a:buChar char="●"/>
              <a:defRPr sz="1900">
                <a:solidFill>
                  <a:schemeClr val="dk2"/>
                </a:solidFill>
              </a:defRPr>
            </a:lvl3pPr>
            <a:lvl4pPr marL="1828800" lvl="3" indent="-349250" algn="l" rtl="0">
              <a:lnSpc>
                <a:spcPct val="100000"/>
              </a:lnSpc>
              <a:spcBef>
                <a:spcPts val="0"/>
              </a:spcBef>
              <a:spcAft>
                <a:spcPts val="0"/>
              </a:spcAft>
              <a:buSzPts val="1900"/>
              <a:buChar char="●"/>
              <a:defRPr sz="1900">
                <a:solidFill>
                  <a:schemeClr val="dk2"/>
                </a:solidFill>
              </a:defRPr>
            </a:lvl4pPr>
            <a:lvl5pPr marL="2286000" lvl="4" indent="-349250" algn="l" rtl="0">
              <a:lnSpc>
                <a:spcPct val="100000"/>
              </a:lnSpc>
              <a:spcBef>
                <a:spcPts val="0"/>
              </a:spcBef>
              <a:spcAft>
                <a:spcPts val="0"/>
              </a:spcAft>
              <a:buSzPts val="1900"/>
              <a:buChar char="●"/>
              <a:defRPr sz="1900">
                <a:solidFill>
                  <a:schemeClr val="dk2"/>
                </a:solidFill>
              </a:defRPr>
            </a:lvl5pPr>
            <a:lvl6pPr marL="2743200" lvl="5" indent="-349250" algn="l" rtl="0">
              <a:lnSpc>
                <a:spcPct val="100000"/>
              </a:lnSpc>
              <a:spcBef>
                <a:spcPts val="0"/>
              </a:spcBef>
              <a:spcAft>
                <a:spcPts val="0"/>
              </a:spcAft>
              <a:buSzPts val="1900"/>
              <a:buChar char="●"/>
              <a:defRPr sz="1900">
                <a:solidFill>
                  <a:schemeClr val="dk2"/>
                </a:solidFill>
              </a:defRPr>
            </a:lvl6pPr>
            <a:lvl7pPr marL="3200400" lvl="6" indent="-349250" algn="l" rtl="0">
              <a:lnSpc>
                <a:spcPct val="100000"/>
              </a:lnSpc>
              <a:spcBef>
                <a:spcPts val="0"/>
              </a:spcBef>
              <a:spcAft>
                <a:spcPts val="0"/>
              </a:spcAft>
              <a:buSzPts val="1900"/>
              <a:buChar char="●"/>
              <a:defRPr sz="1900">
                <a:solidFill>
                  <a:schemeClr val="dk2"/>
                </a:solidFill>
              </a:defRPr>
            </a:lvl7pPr>
            <a:lvl8pPr marL="3657600" lvl="7" indent="-349250" algn="l" rtl="0">
              <a:lnSpc>
                <a:spcPct val="100000"/>
              </a:lnSpc>
              <a:spcBef>
                <a:spcPts val="0"/>
              </a:spcBef>
              <a:spcAft>
                <a:spcPts val="0"/>
              </a:spcAft>
              <a:buSzPts val="1900"/>
              <a:buChar char="●"/>
              <a:defRPr sz="1900">
                <a:solidFill>
                  <a:schemeClr val="dk2"/>
                </a:solidFill>
              </a:defRPr>
            </a:lvl8pPr>
            <a:lvl9pPr marL="4114800" lvl="8" indent="-349250" algn="l" rtl="0">
              <a:lnSpc>
                <a:spcPct val="100000"/>
              </a:lnSpc>
              <a:spcBef>
                <a:spcPts val="0"/>
              </a:spcBef>
              <a:spcAft>
                <a:spcPts val="0"/>
              </a:spcAft>
              <a:buSzPts val="1900"/>
              <a:buChar char="●"/>
              <a:defRPr sz="1900">
                <a:solidFill>
                  <a:schemeClr val="dk2"/>
                </a:solidFill>
              </a:defRPr>
            </a:lvl9pPr>
          </a:lstStyle>
          <a:p>
            <a:endParaRPr/>
          </a:p>
        </p:txBody>
      </p:sp>
      <p:sp>
        <p:nvSpPr>
          <p:cNvPr id="492" name="Google Shape;492;p49"/>
          <p:cNvSpPr txBox="1">
            <a:spLocks noGrp="1"/>
          </p:cNvSpPr>
          <p:nvPr>
            <p:ph type="body" idx="8"/>
          </p:nvPr>
        </p:nvSpPr>
        <p:spPr>
          <a:xfrm>
            <a:off x="6917400" y="3860774"/>
            <a:ext cx="1989600" cy="569400"/>
          </a:xfrm>
          <a:prstGeom prst="rect">
            <a:avLst/>
          </a:prstGeom>
          <a:noFill/>
          <a:ln>
            <a:noFill/>
          </a:ln>
        </p:spPr>
        <p:txBody>
          <a:bodyPr spcFirstLastPara="1" wrap="square" lIns="0" tIns="0" rIns="0" bIns="0" anchor="t" anchorCtr="0">
            <a:noAutofit/>
          </a:bodyPr>
          <a:lstStyle>
            <a:lvl1pPr marL="457200" lvl="0" indent="-285750" algn="l" rtl="0">
              <a:lnSpc>
                <a:spcPct val="100000"/>
              </a:lnSpc>
              <a:spcBef>
                <a:spcPts val="0"/>
              </a:spcBef>
              <a:spcAft>
                <a:spcPts val="0"/>
              </a:spcAft>
              <a:buSzPts val="900"/>
              <a:buFont typeface="Arial"/>
              <a:buChar char="●"/>
              <a:defRPr sz="900">
                <a:latin typeface="Arial"/>
                <a:ea typeface="Arial"/>
                <a:cs typeface="Arial"/>
                <a:sym typeface="Arial"/>
              </a:defRPr>
            </a:lvl1pPr>
            <a:lvl2pPr marL="914400" lvl="1" indent="-285750" algn="l" rtl="0">
              <a:lnSpc>
                <a:spcPct val="100000"/>
              </a:lnSpc>
              <a:spcBef>
                <a:spcPts val="0"/>
              </a:spcBef>
              <a:spcAft>
                <a:spcPts val="0"/>
              </a:spcAft>
              <a:buSzPts val="900"/>
              <a:buFont typeface="Arial"/>
              <a:buChar char="●"/>
              <a:defRPr sz="900">
                <a:latin typeface="Arial"/>
                <a:ea typeface="Arial"/>
                <a:cs typeface="Arial"/>
                <a:sym typeface="Arial"/>
              </a:defRPr>
            </a:lvl2pPr>
            <a:lvl3pPr marL="1371600" lvl="2" indent="-285750" algn="l" rtl="0">
              <a:lnSpc>
                <a:spcPct val="100000"/>
              </a:lnSpc>
              <a:spcBef>
                <a:spcPts val="0"/>
              </a:spcBef>
              <a:spcAft>
                <a:spcPts val="0"/>
              </a:spcAft>
              <a:buSzPts val="900"/>
              <a:buFont typeface="Arial"/>
              <a:buChar char="●"/>
              <a:defRPr sz="900">
                <a:latin typeface="Arial"/>
                <a:ea typeface="Arial"/>
                <a:cs typeface="Arial"/>
                <a:sym typeface="Arial"/>
              </a:defRPr>
            </a:lvl3pPr>
            <a:lvl4pPr marL="1828800" lvl="3" indent="-285750" algn="l" rtl="0">
              <a:lnSpc>
                <a:spcPct val="100000"/>
              </a:lnSpc>
              <a:spcBef>
                <a:spcPts val="0"/>
              </a:spcBef>
              <a:spcAft>
                <a:spcPts val="0"/>
              </a:spcAft>
              <a:buSzPts val="900"/>
              <a:buFont typeface="Arial"/>
              <a:buChar char="●"/>
              <a:defRPr sz="900">
                <a:latin typeface="Arial"/>
                <a:ea typeface="Arial"/>
                <a:cs typeface="Arial"/>
                <a:sym typeface="Arial"/>
              </a:defRPr>
            </a:lvl4pPr>
            <a:lvl5pPr marL="2286000" lvl="4" indent="-285750" algn="l" rtl="0">
              <a:lnSpc>
                <a:spcPct val="100000"/>
              </a:lnSpc>
              <a:spcBef>
                <a:spcPts val="0"/>
              </a:spcBef>
              <a:spcAft>
                <a:spcPts val="0"/>
              </a:spcAft>
              <a:buSzPts val="900"/>
              <a:buFont typeface="Arial"/>
              <a:buChar char="●"/>
              <a:defRPr sz="900">
                <a:latin typeface="Arial"/>
                <a:ea typeface="Arial"/>
                <a:cs typeface="Arial"/>
                <a:sym typeface="Arial"/>
              </a:defRPr>
            </a:lvl5pPr>
            <a:lvl6pPr marL="2743200" lvl="5" indent="-285750" algn="l" rtl="0">
              <a:lnSpc>
                <a:spcPct val="100000"/>
              </a:lnSpc>
              <a:spcBef>
                <a:spcPts val="0"/>
              </a:spcBef>
              <a:spcAft>
                <a:spcPts val="0"/>
              </a:spcAft>
              <a:buSzPts val="900"/>
              <a:buFont typeface="Arial"/>
              <a:buChar char="●"/>
              <a:defRPr sz="900">
                <a:latin typeface="Arial"/>
                <a:ea typeface="Arial"/>
                <a:cs typeface="Arial"/>
                <a:sym typeface="Arial"/>
              </a:defRPr>
            </a:lvl6pPr>
            <a:lvl7pPr marL="3200400" lvl="6" indent="-285750" algn="l" rtl="0">
              <a:lnSpc>
                <a:spcPct val="100000"/>
              </a:lnSpc>
              <a:spcBef>
                <a:spcPts val="0"/>
              </a:spcBef>
              <a:spcAft>
                <a:spcPts val="0"/>
              </a:spcAft>
              <a:buSzPts val="900"/>
              <a:buFont typeface="Arial"/>
              <a:buChar char="●"/>
              <a:defRPr sz="900">
                <a:latin typeface="Arial"/>
                <a:ea typeface="Arial"/>
                <a:cs typeface="Arial"/>
                <a:sym typeface="Arial"/>
              </a:defRPr>
            </a:lvl7pPr>
            <a:lvl8pPr marL="3657600" lvl="7" indent="-285750" algn="l" rtl="0">
              <a:lnSpc>
                <a:spcPct val="100000"/>
              </a:lnSpc>
              <a:spcBef>
                <a:spcPts val="0"/>
              </a:spcBef>
              <a:spcAft>
                <a:spcPts val="0"/>
              </a:spcAft>
              <a:buSzPts val="900"/>
              <a:buFont typeface="Arial"/>
              <a:buChar char="●"/>
              <a:defRPr sz="900">
                <a:latin typeface="Arial"/>
                <a:ea typeface="Arial"/>
                <a:cs typeface="Arial"/>
                <a:sym typeface="Arial"/>
              </a:defRPr>
            </a:lvl8pPr>
            <a:lvl9pPr marL="4114800" lvl="8" indent="-285750" algn="l" rtl="0">
              <a:lnSpc>
                <a:spcPct val="100000"/>
              </a:lnSpc>
              <a:spcBef>
                <a:spcPts val="0"/>
              </a:spcBef>
              <a:spcAft>
                <a:spcPts val="0"/>
              </a:spcAft>
              <a:buSzPts val="900"/>
              <a:buFont typeface="Arial"/>
              <a:buChar char="●"/>
              <a:defRPr sz="900">
                <a:latin typeface="Arial"/>
                <a:ea typeface="Arial"/>
                <a:cs typeface="Arial"/>
                <a:sym typeface="Arial"/>
              </a:defRPr>
            </a:lvl9pPr>
          </a:lstStyle>
          <a:p>
            <a:endParaRPr/>
          </a:p>
        </p:txBody>
      </p:sp>
      <p:pic>
        <p:nvPicPr>
          <p:cNvPr id="493" name="Google Shape;493;p4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 | Content – Header Only 1">
  <p:cSld name="TITLE_2_1_1_1_1_1_1_1_1_1_1_1_1_1_1_1_1_1_1_1_1_1_1_1_1_2">
    <p:bg>
      <p:bgPr>
        <a:solidFill>
          <a:srgbClr val="FFFFFF"/>
        </a:solidFill>
        <a:effectLst/>
      </p:bgPr>
    </p:bg>
    <p:spTree>
      <p:nvGrpSpPr>
        <p:cNvPr id="1" name="Shape 494"/>
        <p:cNvGrpSpPr/>
        <p:nvPr/>
      </p:nvGrpSpPr>
      <p:grpSpPr>
        <a:xfrm>
          <a:off x="0" y="0"/>
          <a:ext cx="0" cy="0"/>
          <a:chOff x="0" y="0"/>
          <a:chExt cx="0" cy="0"/>
        </a:xfrm>
      </p:grpSpPr>
      <p:cxnSp>
        <p:nvCxnSpPr>
          <p:cNvPr id="495" name="Google Shape;495;p5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496" name="Google Shape;496;p5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497" name="Google Shape;497;p5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 | Section Divider – Section Orange">
  <p:cSld name="TITLE_2_1_1_1">
    <p:bg>
      <p:bgPr>
        <a:solidFill>
          <a:schemeClr val="lt2"/>
        </a:solidFill>
        <a:effectLst/>
      </p:bgPr>
    </p:bg>
    <p:spTree>
      <p:nvGrpSpPr>
        <p:cNvPr id="1" name="Shape 36"/>
        <p:cNvGrpSpPr/>
        <p:nvPr/>
      </p:nvGrpSpPr>
      <p:grpSpPr>
        <a:xfrm>
          <a:off x="0" y="0"/>
          <a:ext cx="0" cy="0"/>
          <a:chOff x="0" y="0"/>
          <a:chExt cx="0" cy="0"/>
        </a:xfrm>
      </p:grpSpPr>
      <p:cxnSp>
        <p:nvCxnSpPr>
          <p:cNvPr id="37" name="Google Shape;37;p6"/>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38" name="Google Shape;38;p6"/>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 name="Google Shape;39;p6"/>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40" name="Google Shape;40;p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41" name="Google Shape;41;p6"/>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 | Content – Diagram + Text 2">
  <p:cSld name="TITLE_2_1_1_1_1_1_1_1_1_1_1_1_1_2_2">
    <p:bg>
      <p:bgPr>
        <a:solidFill>
          <a:srgbClr val="FFFFFF"/>
        </a:solidFill>
        <a:effectLst/>
      </p:bgPr>
    </p:bg>
    <p:spTree>
      <p:nvGrpSpPr>
        <p:cNvPr id="1" name="Shape 498"/>
        <p:cNvGrpSpPr/>
        <p:nvPr/>
      </p:nvGrpSpPr>
      <p:grpSpPr>
        <a:xfrm>
          <a:off x="0" y="0"/>
          <a:ext cx="0" cy="0"/>
          <a:chOff x="0" y="0"/>
          <a:chExt cx="0" cy="0"/>
        </a:xfrm>
      </p:grpSpPr>
      <p:sp>
        <p:nvSpPr>
          <p:cNvPr id="499" name="Google Shape;499;p51"/>
          <p:cNvSpPr/>
          <p:nvPr/>
        </p:nvSpPr>
        <p:spPr>
          <a:xfrm>
            <a:off x="257175" y="1343025"/>
            <a:ext cx="5488200" cy="3570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1"/>
          <p:cNvSpPr txBox="1"/>
          <p:nvPr/>
        </p:nvSpPr>
        <p:spPr>
          <a:xfrm>
            <a:off x="5939700" y="1333100"/>
            <a:ext cx="29640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cxnSp>
        <p:nvCxnSpPr>
          <p:cNvPr id="501" name="Google Shape;501;p5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02" name="Google Shape;502;p51"/>
          <p:cNvSpPr txBox="1">
            <a:spLocks noGrp="1"/>
          </p:cNvSpPr>
          <p:nvPr>
            <p:ph type="body" idx="1"/>
          </p:nvPr>
        </p:nvSpPr>
        <p:spPr>
          <a:xfrm>
            <a:off x="6125550" y="1551350"/>
            <a:ext cx="2592300" cy="3134100"/>
          </a:xfrm>
          <a:prstGeom prst="rect">
            <a:avLst/>
          </a:prstGeom>
        </p:spPr>
        <p:txBody>
          <a:bodyPr spcFirstLastPara="1" wrap="square" lIns="0" tIns="0" rIns="0" bIns="0" anchor="t" anchorCtr="0">
            <a:noAutofit/>
          </a:bodyPr>
          <a:lstStyle>
            <a:lvl1pPr marL="457200" lvl="0"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1pPr>
            <a:lvl2pPr marL="914400" lvl="1"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2pPr>
            <a:lvl3pPr marL="1371600" lvl="2"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3pPr>
            <a:lvl4pPr marL="1828800" lvl="3"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4pPr>
            <a:lvl5pPr marL="2286000" lvl="4"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5pPr>
            <a:lvl6pPr marL="2743200" lvl="5"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6pPr>
            <a:lvl7pPr marL="3200400" lvl="6"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7pPr>
            <a:lvl8pPr marL="3657600" lvl="7"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8pPr>
            <a:lvl9pPr marL="4114800" lvl="8" indent="-304800" rtl="0">
              <a:lnSpc>
                <a:spcPct val="100000"/>
              </a:lnSpc>
              <a:spcBef>
                <a:spcPts val="0"/>
              </a:spcBef>
              <a:spcAft>
                <a:spcPts val="0"/>
              </a:spcAft>
              <a:buSzPts val="1200"/>
              <a:buFont typeface="Inter Medium"/>
              <a:buChar char="●"/>
              <a:defRPr sz="1200">
                <a:latin typeface="Inter Medium"/>
                <a:ea typeface="Inter Medium"/>
                <a:cs typeface="Inter Medium"/>
                <a:sym typeface="Inter Medium"/>
              </a:defRPr>
            </a:lvl9pPr>
          </a:lstStyle>
          <a:p>
            <a:endParaRPr/>
          </a:p>
        </p:txBody>
      </p:sp>
      <p:pic>
        <p:nvPicPr>
          <p:cNvPr id="503" name="Google Shape;503;p51"/>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504" name="Google Shape;504;p5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5" name="Google Shape;505;p5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06" name="Google Shape;506;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atin typeface="Inter"/>
                <a:ea typeface="Inter"/>
                <a:cs typeface="Inter"/>
                <a:sym typeface="Inter"/>
              </a:defRPr>
            </a:lvl1pPr>
            <a:lvl2pPr lvl="1" rtl="0">
              <a:buNone/>
              <a:defRPr sz="1300">
                <a:latin typeface="Inter"/>
                <a:ea typeface="Inter"/>
                <a:cs typeface="Inter"/>
                <a:sym typeface="Inter"/>
              </a:defRPr>
            </a:lvl2pPr>
            <a:lvl3pPr lvl="2" rtl="0">
              <a:buNone/>
              <a:defRPr sz="1300">
                <a:latin typeface="Inter"/>
                <a:ea typeface="Inter"/>
                <a:cs typeface="Inter"/>
                <a:sym typeface="Inter"/>
              </a:defRPr>
            </a:lvl3pPr>
            <a:lvl4pPr lvl="3" rtl="0">
              <a:buNone/>
              <a:defRPr sz="1300">
                <a:latin typeface="Inter"/>
                <a:ea typeface="Inter"/>
                <a:cs typeface="Inter"/>
                <a:sym typeface="Inter"/>
              </a:defRPr>
            </a:lvl4pPr>
            <a:lvl5pPr lvl="4" rtl="0">
              <a:buNone/>
              <a:defRPr sz="1300">
                <a:latin typeface="Inter"/>
                <a:ea typeface="Inter"/>
                <a:cs typeface="Inter"/>
                <a:sym typeface="Inter"/>
              </a:defRPr>
            </a:lvl5pPr>
            <a:lvl6pPr lvl="5" rtl="0">
              <a:buNone/>
              <a:defRPr sz="1300">
                <a:latin typeface="Inter"/>
                <a:ea typeface="Inter"/>
                <a:cs typeface="Inter"/>
                <a:sym typeface="Inter"/>
              </a:defRPr>
            </a:lvl6pPr>
            <a:lvl7pPr lvl="6" rtl="0">
              <a:buNone/>
              <a:defRPr sz="1300">
                <a:latin typeface="Inter"/>
                <a:ea typeface="Inter"/>
                <a:cs typeface="Inter"/>
                <a:sym typeface="Inter"/>
              </a:defRPr>
            </a:lvl7pPr>
            <a:lvl8pPr lvl="7" rtl="0">
              <a:buNone/>
              <a:defRPr sz="1300">
                <a:latin typeface="Inter"/>
                <a:ea typeface="Inter"/>
                <a:cs typeface="Inter"/>
                <a:sym typeface="Inter"/>
              </a:defRPr>
            </a:lvl8pPr>
            <a:lvl9pPr lvl="8" rtl="0">
              <a:buNone/>
              <a:defRPr sz="1300">
                <a:latin typeface="Inter"/>
                <a:ea typeface="Inter"/>
                <a:cs typeface="Inter"/>
                <a:sym typeface="Inter"/>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3 | Content – Headline Only 6">
  <p:cSld name="TITLE_2_1_1_1_1_1_1_1_1_1_1_1_1_1_1_1_1_1_1_1_1_1_1_1_7">
    <p:bg>
      <p:bgPr>
        <a:solidFill>
          <a:srgbClr val="FFFFFF"/>
        </a:solidFill>
        <a:effectLst/>
      </p:bgPr>
    </p:bg>
    <p:spTree>
      <p:nvGrpSpPr>
        <p:cNvPr id="1" name="Shape 507"/>
        <p:cNvGrpSpPr/>
        <p:nvPr/>
      </p:nvGrpSpPr>
      <p:grpSpPr>
        <a:xfrm>
          <a:off x="0" y="0"/>
          <a:ext cx="0" cy="0"/>
          <a:chOff x="0" y="0"/>
          <a:chExt cx="0" cy="0"/>
        </a:xfrm>
      </p:grpSpPr>
      <p:cxnSp>
        <p:nvCxnSpPr>
          <p:cNvPr id="508" name="Google Shape;508;p5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09" name="Google Shape;509;p5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10" name="Google Shape;510;p5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11" name="Google Shape;511;p5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 | Content – Headline Only 7">
  <p:cSld name="TITLE_2_1_1_1_1_1_1_1_1_1_1_1_1_1_1_1_1_1_1_1_1_1_1_1_8">
    <p:bg>
      <p:bgPr>
        <a:solidFill>
          <a:srgbClr val="FFFFFF"/>
        </a:solidFill>
        <a:effectLst/>
      </p:bgPr>
    </p:bg>
    <p:spTree>
      <p:nvGrpSpPr>
        <p:cNvPr id="1" name="Shape 512"/>
        <p:cNvGrpSpPr/>
        <p:nvPr/>
      </p:nvGrpSpPr>
      <p:grpSpPr>
        <a:xfrm>
          <a:off x="0" y="0"/>
          <a:ext cx="0" cy="0"/>
          <a:chOff x="0" y="0"/>
          <a:chExt cx="0" cy="0"/>
        </a:xfrm>
      </p:grpSpPr>
      <p:cxnSp>
        <p:nvCxnSpPr>
          <p:cNvPr id="513" name="Google Shape;513;p5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14" name="Google Shape;514;p5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515" name="Google Shape;515;p5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16" name="Google Shape;516;p5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3 | Content – 1 Column 1">
  <p:cSld name="3 | Content – 1 Column">
    <p:bg>
      <p:bgPr>
        <a:solidFill>
          <a:srgbClr val="FFFFFF"/>
        </a:solidFill>
        <a:effectLst/>
      </p:bgPr>
    </p:bg>
    <p:spTree>
      <p:nvGrpSpPr>
        <p:cNvPr id="1" name="Shape 517"/>
        <p:cNvGrpSpPr/>
        <p:nvPr/>
      </p:nvGrpSpPr>
      <p:grpSpPr>
        <a:xfrm>
          <a:off x="0" y="0"/>
          <a:ext cx="0" cy="0"/>
          <a:chOff x="0" y="0"/>
          <a:chExt cx="0" cy="0"/>
        </a:xfrm>
      </p:grpSpPr>
      <p:sp>
        <p:nvSpPr>
          <p:cNvPr id="518" name="Google Shape;518;p54"/>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cxnSp>
        <p:nvCxnSpPr>
          <p:cNvPr id="519" name="Google Shape;519;p5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20" name="Google Shape;520;p54"/>
          <p:cNvSpPr txBox="1">
            <a:spLocks noGrp="1"/>
          </p:cNvSpPr>
          <p:nvPr>
            <p:ph type="body" idx="1"/>
          </p:nvPr>
        </p:nvSpPr>
        <p:spPr>
          <a:xfrm>
            <a:off x="239400" y="1360800"/>
            <a:ext cx="8665500" cy="33075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0"/>
              </a:spcBef>
              <a:spcAft>
                <a:spcPts val="0"/>
              </a:spcAft>
              <a:buSzPts val="1900"/>
              <a:buChar char="●"/>
              <a:defRPr sz="1900"/>
            </a:lvl1pPr>
            <a:lvl2pPr marL="914400" lvl="1" indent="-349250" algn="l" rtl="0">
              <a:lnSpc>
                <a:spcPct val="100000"/>
              </a:lnSpc>
              <a:spcBef>
                <a:spcPts val="0"/>
              </a:spcBef>
              <a:spcAft>
                <a:spcPts val="0"/>
              </a:spcAft>
              <a:buSzPts val="1900"/>
              <a:buChar char="●"/>
              <a:defRPr sz="1900"/>
            </a:lvl2pPr>
            <a:lvl3pPr marL="1371600" lvl="2" indent="-349250" algn="l" rtl="0">
              <a:lnSpc>
                <a:spcPct val="100000"/>
              </a:lnSpc>
              <a:spcBef>
                <a:spcPts val="0"/>
              </a:spcBef>
              <a:spcAft>
                <a:spcPts val="0"/>
              </a:spcAft>
              <a:buSzPts val="1900"/>
              <a:buChar char="●"/>
              <a:defRPr sz="1900"/>
            </a:lvl3pPr>
            <a:lvl4pPr marL="1828800" lvl="3" indent="-349250" algn="l" rtl="0">
              <a:lnSpc>
                <a:spcPct val="100000"/>
              </a:lnSpc>
              <a:spcBef>
                <a:spcPts val="0"/>
              </a:spcBef>
              <a:spcAft>
                <a:spcPts val="0"/>
              </a:spcAft>
              <a:buSzPts val="1900"/>
              <a:buChar char="●"/>
              <a:defRPr sz="1900"/>
            </a:lvl4pPr>
            <a:lvl5pPr marL="2286000" lvl="4" indent="-349250" algn="l" rtl="0">
              <a:lnSpc>
                <a:spcPct val="100000"/>
              </a:lnSpc>
              <a:spcBef>
                <a:spcPts val="0"/>
              </a:spcBef>
              <a:spcAft>
                <a:spcPts val="0"/>
              </a:spcAft>
              <a:buSzPts val="1900"/>
              <a:buChar char="●"/>
              <a:defRPr sz="1900"/>
            </a:lvl5pPr>
            <a:lvl6pPr marL="2743200" lvl="5" indent="-349250" algn="l" rtl="0">
              <a:lnSpc>
                <a:spcPct val="100000"/>
              </a:lnSpc>
              <a:spcBef>
                <a:spcPts val="0"/>
              </a:spcBef>
              <a:spcAft>
                <a:spcPts val="0"/>
              </a:spcAft>
              <a:buSzPts val="1900"/>
              <a:buChar char="●"/>
              <a:defRPr sz="1900"/>
            </a:lvl6pPr>
            <a:lvl7pPr marL="3200400" lvl="6" indent="-349250" algn="l" rtl="0">
              <a:lnSpc>
                <a:spcPct val="100000"/>
              </a:lnSpc>
              <a:spcBef>
                <a:spcPts val="0"/>
              </a:spcBef>
              <a:spcAft>
                <a:spcPts val="0"/>
              </a:spcAft>
              <a:buSzPts val="1900"/>
              <a:buChar char="●"/>
              <a:defRPr sz="1900"/>
            </a:lvl7pPr>
            <a:lvl8pPr marL="3657600" lvl="7" indent="-349250" algn="l" rtl="0">
              <a:lnSpc>
                <a:spcPct val="100000"/>
              </a:lnSpc>
              <a:spcBef>
                <a:spcPts val="0"/>
              </a:spcBef>
              <a:spcAft>
                <a:spcPts val="0"/>
              </a:spcAft>
              <a:buSzPts val="1900"/>
              <a:buChar char="●"/>
              <a:defRPr sz="1900"/>
            </a:lvl8pPr>
            <a:lvl9pPr marL="4114800" lvl="8" indent="-349250" algn="l" rtl="0">
              <a:lnSpc>
                <a:spcPct val="100000"/>
              </a:lnSpc>
              <a:spcBef>
                <a:spcPts val="0"/>
              </a:spcBef>
              <a:spcAft>
                <a:spcPts val="0"/>
              </a:spcAft>
              <a:buSzPts val="1900"/>
              <a:buChar char="●"/>
              <a:defRPr sz="1900"/>
            </a:lvl9pPr>
          </a:lstStyle>
          <a:p>
            <a:endParaRPr/>
          </a:p>
        </p:txBody>
      </p:sp>
      <p:sp>
        <p:nvSpPr>
          <p:cNvPr id="521" name="Google Shape;521;p54"/>
          <p:cNvSpPr txBox="1">
            <a:spLocks noGrp="1"/>
          </p:cNvSpPr>
          <p:nvPr>
            <p:ph type="body" idx="2"/>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pic>
        <p:nvPicPr>
          <p:cNvPr id="522" name="Google Shape;522;p5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3 Pattern Left - White 1">
  <p:cSld name="1/3 Pattern Left_2">
    <p:spTree>
      <p:nvGrpSpPr>
        <p:cNvPr id="1" name="Shape 523"/>
        <p:cNvGrpSpPr/>
        <p:nvPr/>
      </p:nvGrpSpPr>
      <p:grpSpPr>
        <a:xfrm>
          <a:off x="0" y="0"/>
          <a:ext cx="0" cy="0"/>
          <a:chOff x="0" y="0"/>
          <a:chExt cx="0" cy="0"/>
        </a:xfrm>
      </p:grpSpPr>
      <p:sp>
        <p:nvSpPr>
          <p:cNvPr id="524" name="Google Shape;524;p55"/>
          <p:cNvSpPr/>
          <p:nvPr/>
        </p:nvSpPr>
        <p:spPr>
          <a:xfrm>
            <a:off x="-29525" y="-44275"/>
            <a:ext cx="3070200" cy="522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5" name="Google Shape;525;p55"/>
          <p:cNvPicPr preferRelativeResize="0"/>
          <p:nvPr/>
        </p:nvPicPr>
        <p:blipFill rotWithShape="1">
          <a:blip r:embed="rId2">
            <a:alphaModFix/>
          </a:blip>
          <a:srcRect/>
          <a:stretch/>
        </p:blipFill>
        <p:spPr>
          <a:xfrm>
            <a:off x="234338" y="4747563"/>
            <a:ext cx="476709" cy="158461"/>
          </a:xfrm>
          <a:prstGeom prst="rect">
            <a:avLst/>
          </a:prstGeom>
          <a:noFill/>
          <a:ln>
            <a:noFill/>
          </a:ln>
        </p:spPr>
      </p:pic>
      <p:sp>
        <p:nvSpPr>
          <p:cNvPr id="526" name="Google Shape;526;p55"/>
          <p:cNvSpPr txBox="1"/>
          <p:nvPr/>
        </p:nvSpPr>
        <p:spPr>
          <a:xfrm>
            <a:off x="779628" y="4845366"/>
            <a:ext cx="1412100" cy="15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lt1"/>
              </a:buClr>
              <a:buSzPts val="500"/>
              <a:buFont typeface="Play"/>
              <a:buNone/>
            </a:pPr>
            <a:r>
              <a:rPr lang="en" sz="500" b="0" i="0" u="none" strike="noStrike" cap="none">
                <a:solidFill>
                  <a:schemeClr val="lt1"/>
                </a:solidFill>
                <a:latin typeface="Helvetica Neue"/>
                <a:ea typeface="Helvetica Neue"/>
                <a:cs typeface="Helvetica Neue"/>
                <a:sym typeface="Helvetica Neue"/>
              </a:rPr>
              <a:t>© Copyright Cloudflare, Inc.</a:t>
            </a:r>
            <a:endParaRPr sz="500" b="0" i="0" u="none" strike="noStrike" cap="none">
              <a:solidFill>
                <a:schemeClr val="lt1"/>
              </a:solidFill>
              <a:latin typeface="Helvetica Neue"/>
              <a:ea typeface="Helvetica Neue"/>
              <a:cs typeface="Helvetica Neue"/>
              <a:sym typeface="Helvetica Neue"/>
            </a:endParaRPr>
          </a:p>
        </p:txBody>
      </p:sp>
      <p:sp>
        <p:nvSpPr>
          <p:cNvPr id="527" name="Google Shape;527;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900" i="0" u="none" strike="noStrike" cap="none">
                <a:solidFill>
                  <a:schemeClr val="dk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300"/>
              <a:buFont typeface="Arial"/>
              <a:buNone/>
              <a:defRPr sz="900" i="0" u="none" strike="noStrike" cap="none">
                <a:solidFill>
                  <a:schemeClr val="dk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300"/>
              <a:buFont typeface="Arial"/>
              <a:buNone/>
              <a:defRPr sz="900" i="0" u="none" strike="noStrike" cap="none">
                <a:solidFill>
                  <a:schemeClr val="dk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300"/>
              <a:buFont typeface="Arial"/>
              <a:buNone/>
              <a:defRPr sz="900" i="0" u="none" strike="noStrike" cap="none">
                <a:solidFill>
                  <a:schemeClr val="dk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300"/>
              <a:buFont typeface="Arial"/>
              <a:buNone/>
              <a:defRPr sz="900" i="0" u="none" strike="noStrike" cap="none">
                <a:solidFill>
                  <a:schemeClr val="dk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300"/>
              <a:buFont typeface="Arial"/>
              <a:buNone/>
              <a:defRPr sz="900" i="0" u="none" strike="noStrike" cap="none">
                <a:solidFill>
                  <a:schemeClr val="dk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300"/>
              <a:buFont typeface="Arial"/>
              <a:buNone/>
              <a:defRPr sz="900" i="0" u="none" strike="noStrike" cap="none">
                <a:solidFill>
                  <a:schemeClr val="dk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300"/>
              <a:buFont typeface="Arial"/>
              <a:buNone/>
              <a:defRPr sz="900" i="0" u="none" strike="noStrike" cap="none">
                <a:solidFill>
                  <a:schemeClr val="dk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300"/>
              <a:buFont typeface="Arial"/>
              <a:buNone/>
              <a:defRPr sz="900" i="0" u="none" strike="noStrike" cap="none">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528" name="Google Shape;528;p55"/>
          <p:cNvSpPr txBox="1">
            <a:spLocks noGrp="1"/>
          </p:cNvSpPr>
          <p:nvPr>
            <p:ph type="title"/>
          </p:nvPr>
        </p:nvSpPr>
        <p:spPr>
          <a:xfrm>
            <a:off x="3037125" y="219075"/>
            <a:ext cx="6106800" cy="636600"/>
          </a:xfrm>
          <a:prstGeom prst="rect">
            <a:avLst/>
          </a:prstGeom>
        </p:spPr>
        <p:txBody>
          <a:bodyPr spcFirstLastPara="1" wrap="square" lIns="0" tIns="0" rIns="0" bIns="0" anchor="t" anchorCtr="0">
            <a:noAutofit/>
          </a:bodyPr>
          <a:lstStyle>
            <a:lvl1pPr lvl="0" algn="ctr" rtl="0">
              <a:spcBef>
                <a:spcPts val="0"/>
              </a:spcBef>
              <a:spcAft>
                <a:spcPts val="0"/>
              </a:spcAft>
              <a:buSzPts val="2800"/>
              <a:buFont typeface="Inter"/>
              <a:buNone/>
              <a:defRPr sz="2800" b="1">
                <a:latin typeface="Inter"/>
                <a:ea typeface="Inter"/>
                <a:cs typeface="Inter"/>
                <a:sym typeface="Inter"/>
              </a:defRPr>
            </a:lvl1pPr>
            <a:lvl2pPr lvl="1" rtl="0">
              <a:spcBef>
                <a:spcPts val="0"/>
              </a:spcBef>
              <a:spcAft>
                <a:spcPts val="0"/>
              </a:spcAft>
              <a:buSzPts val="2800"/>
              <a:buFont typeface="Inter"/>
              <a:buNone/>
              <a:defRPr sz="2800" b="1">
                <a:latin typeface="Inter"/>
                <a:ea typeface="Inter"/>
                <a:cs typeface="Inter"/>
                <a:sym typeface="Inter"/>
              </a:defRPr>
            </a:lvl2pPr>
            <a:lvl3pPr lvl="2" rtl="0">
              <a:spcBef>
                <a:spcPts val="0"/>
              </a:spcBef>
              <a:spcAft>
                <a:spcPts val="0"/>
              </a:spcAft>
              <a:buSzPts val="2800"/>
              <a:buFont typeface="Inter"/>
              <a:buNone/>
              <a:defRPr sz="2800" b="1">
                <a:latin typeface="Inter"/>
                <a:ea typeface="Inter"/>
                <a:cs typeface="Inter"/>
                <a:sym typeface="Inter"/>
              </a:defRPr>
            </a:lvl3pPr>
            <a:lvl4pPr lvl="3" rtl="0">
              <a:spcBef>
                <a:spcPts val="0"/>
              </a:spcBef>
              <a:spcAft>
                <a:spcPts val="0"/>
              </a:spcAft>
              <a:buSzPts val="2800"/>
              <a:buFont typeface="Inter"/>
              <a:buNone/>
              <a:defRPr sz="2800" b="1">
                <a:latin typeface="Inter"/>
                <a:ea typeface="Inter"/>
                <a:cs typeface="Inter"/>
                <a:sym typeface="Inter"/>
              </a:defRPr>
            </a:lvl4pPr>
            <a:lvl5pPr lvl="4" rtl="0">
              <a:spcBef>
                <a:spcPts val="0"/>
              </a:spcBef>
              <a:spcAft>
                <a:spcPts val="0"/>
              </a:spcAft>
              <a:buSzPts val="2800"/>
              <a:buFont typeface="Inter"/>
              <a:buNone/>
              <a:defRPr sz="2800" b="1">
                <a:latin typeface="Inter"/>
                <a:ea typeface="Inter"/>
                <a:cs typeface="Inter"/>
                <a:sym typeface="Inter"/>
              </a:defRPr>
            </a:lvl5pPr>
            <a:lvl6pPr lvl="5" rtl="0">
              <a:spcBef>
                <a:spcPts val="0"/>
              </a:spcBef>
              <a:spcAft>
                <a:spcPts val="0"/>
              </a:spcAft>
              <a:buSzPts val="2800"/>
              <a:buFont typeface="Inter"/>
              <a:buNone/>
              <a:defRPr sz="2800" b="1">
                <a:latin typeface="Inter"/>
                <a:ea typeface="Inter"/>
                <a:cs typeface="Inter"/>
                <a:sym typeface="Inter"/>
              </a:defRPr>
            </a:lvl6pPr>
            <a:lvl7pPr lvl="6" rtl="0">
              <a:spcBef>
                <a:spcPts val="0"/>
              </a:spcBef>
              <a:spcAft>
                <a:spcPts val="0"/>
              </a:spcAft>
              <a:buSzPts val="2800"/>
              <a:buFont typeface="Inter"/>
              <a:buNone/>
              <a:defRPr sz="2800" b="1">
                <a:latin typeface="Inter"/>
                <a:ea typeface="Inter"/>
                <a:cs typeface="Inter"/>
                <a:sym typeface="Inter"/>
              </a:defRPr>
            </a:lvl7pPr>
            <a:lvl8pPr lvl="7" rtl="0">
              <a:spcBef>
                <a:spcPts val="0"/>
              </a:spcBef>
              <a:spcAft>
                <a:spcPts val="0"/>
              </a:spcAft>
              <a:buSzPts val="2800"/>
              <a:buFont typeface="Inter"/>
              <a:buNone/>
              <a:defRPr sz="2800" b="1">
                <a:latin typeface="Inter"/>
                <a:ea typeface="Inter"/>
                <a:cs typeface="Inter"/>
                <a:sym typeface="Inter"/>
              </a:defRPr>
            </a:lvl8pPr>
            <a:lvl9pPr lvl="8" rtl="0">
              <a:spcBef>
                <a:spcPts val="0"/>
              </a:spcBef>
              <a:spcAft>
                <a:spcPts val="0"/>
              </a:spcAft>
              <a:buSzPts val="2800"/>
              <a:buFont typeface="Inter"/>
              <a:buNone/>
              <a:defRPr sz="2800" b="1">
                <a:latin typeface="Inter"/>
                <a:ea typeface="Inter"/>
                <a:cs typeface="Inter"/>
                <a:sym typeface="Inter"/>
              </a:defRPr>
            </a:lvl9pPr>
          </a:lstStyle>
          <a:p>
            <a:endParaRPr/>
          </a:p>
        </p:txBody>
      </p:sp>
      <p:cxnSp>
        <p:nvCxnSpPr>
          <p:cNvPr id="529" name="Google Shape;529;p55"/>
          <p:cNvCxnSpPr/>
          <p:nvPr/>
        </p:nvCxnSpPr>
        <p:spPr>
          <a:xfrm>
            <a:off x="4054425" y="915875"/>
            <a:ext cx="4072200" cy="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530"/>
        <p:cNvGrpSpPr/>
        <p:nvPr/>
      </p:nvGrpSpPr>
      <p:grpSpPr>
        <a:xfrm>
          <a:off x="0" y="0"/>
          <a:ext cx="0" cy="0"/>
          <a:chOff x="0" y="0"/>
          <a:chExt cx="0" cy="0"/>
        </a:xfrm>
      </p:grpSpPr>
      <p:sp>
        <p:nvSpPr>
          <p:cNvPr id="531" name="Google Shape;531;p56"/>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2" name="Google Shape;532;p56"/>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3" name="Google Shape;533;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534"/>
        <p:cNvGrpSpPr/>
        <p:nvPr/>
      </p:nvGrpSpPr>
      <p:grpSpPr>
        <a:xfrm>
          <a:off x="0" y="0"/>
          <a:ext cx="0" cy="0"/>
          <a:chOff x="0" y="0"/>
          <a:chExt cx="0" cy="0"/>
        </a:xfrm>
      </p:grpSpPr>
      <p:sp>
        <p:nvSpPr>
          <p:cNvPr id="535" name="Google Shape;535;p57"/>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36" name="Google Shape;536;p57"/>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7" name="Google Shape;537;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538"/>
        <p:cNvGrpSpPr/>
        <p:nvPr/>
      </p:nvGrpSpPr>
      <p:grpSpPr>
        <a:xfrm>
          <a:off x="0" y="0"/>
          <a:ext cx="0" cy="0"/>
          <a:chOff x="0" y="0"/>
          <a:chExt cx="0" cy="0"/>
        </a:xfrm>
      </p:grpSpPr>
      <p:sp>
        <p:nvSpPr>
          <p:cNvPr id="539" name="Google Shape;539;p58"/>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40" name="Google Shape;540;p58"/>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1" name="Google Shape;54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_6">
  <p:cSld name="TITLE_6">
    <p:spTree>
      <p:nvGrpSpPr>
        <p:cNvPr id="1" name="Shape 542"/>
        <p:cNvGrpSpPr/>
        <p:nvPr/>
      </p:nvGrpSpPr>
      <p:grpSpPr>
        <a:xfrm>
          <a:off x="0" y="0"/>
          <a:ext cx="0" cy="0"/>
          <a:chOff x="0" y="0"/>
          <a:chExt cx="0" cy="0"/>
        </a:xfrm>
      </p:grpSpPr>
      <p:sp>
        <p:nvSpPr>
          <p:cNvPr id="543" name="Google Shape;543;p59"/>
          <p:cNvSpPr txBox="1">
            <a:spLocks noGrp="1"/>
          </p:cNvSpPr>
          <p:nvPr>
            <p:ph type="ctrTitle"/>
          </p:nvPr>
        </p:nvSpPr>
        <p:spPr>
          <a:xfrm>
            <a:off x="311708" y="744575"/>
            <a:ext cx="8520600" cy="2052600"/>
          </a:xfrm>
          <a:prstGeom prst="rect">
            <a:avLst/>
          </a:prstGeom>
        </p:spPr>
        <p:txBody>
          <a:bodyPr spcFirstLastPara="1" wrap="square" lIns="0" tIns="0" rIns="0" bIns="0"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44" name="Google Shape;544;p59"/>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5" name="Google Shape;545;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3 | Content – Headline Only 1">
  <p:cSld name="TITLE_2_1_1_1_1_1_1_1_1_1_1_1_1_1_1_1_1_1_1_1_1_1_1_1_3">
    <p:bg>
      <p:bgPr>
        <a:solidFill>
          <a:srgbClr val="FFFFFF"/>
        </a:solidFill>
        <a:effectLst/>
      </p:bgPr>
    </p:bg>
    <p:spTree>
      <p:nvGrpSpPr>
        <p:cNvPr id="1" name="Shape 546"/>
        <p:cNvGrpSpPr/>
        <p:nvPr/>
      </p:nvGrpSpPr>
      <p:grpSpPr>
        <a:xfrm>
          <a:off x="0" y="0"/>
          <a:ext cx="0" cy="0"/>
          <a:chOff x="0" y="0"/>
          <a:chExt cx="0" cy="0"/>
        </a:xfrm>
      </p:grpSpPr>
      <p:cxnSp>
        <p:nvCxnSpPr>
          <p:cNvPr id="547" name="Google Shape;547;p6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pic>
        <p:nvPicPr>
          <p:cNvPr id="548" name="Google Shape;548;p60" descr="Image"/>
          <p:cNvPicPr preferRelativeResize="0"/>
          <p:nvPr/>
        </p:nvPicPr>
        <p:blipFill rotWithShape="1">
          <a:blip r:embed="rId2">
            <a:alphaModFix/>
          </a:blip>
          <a:srcRect/>
          <a:stretch/>
        </p:blipFill>
        <p:spPr>
          <a:xfrm>
            <a:off x="7855996" y="237170"/>
            <a:ext cx="1075690" cy="357188"/>
          </a:xfrm>
          <a:prstGeom prst="rect">
            <a:avLst/>
          </a:prstGeom>
          <a:noFill/>
          <a:ln>
            <a:noFill/>
          </a:ln>
        </p:spPr>
      </p:pic>
      <p:sp>
        <p:nvSpPr>
          <p:cNvPr id="549" name="Google Shape;549;p60"/>
          <p:cNvSpPr txBox="1">
            <a:spLocks noGrp="1"/>
          </p:cNvSpPr>
          <p:nvPr>
            <p:ph type="body" idx="1"/>
          </p:nvPr>
        </p:nvSpPr>
        <p:spPr>
          <a:xfrm>
            <a:off x="239300" y="384898"/>
            <a:ext cx="4213800" cy="237300"/>
          </a:xfrm>
          <a:prstGeom prst="rect">
            <a:avLst/>
          </a:prstGeom>
          <a:noFill/>
          <a:ln>
            <a:noFill/>
          </a:ln>
        </p:spPr>
        <p:txBody>
          <a:bodyPr spcFirstLastPara="1" wrap="square" lIns="0" tIns="0" rIns="0" bIns="0" anchor="b" anchorCtr="0">
            <a:noAutofit/>
          </a:bodyPr>
          <a:lstStyle>
            <a:lvl1pPr marL="457200" lvl="0" indent="-298450" algn="l" rtl="0">
              <a:lnSpc>
                <a:spcPct val="100000"/>
              </a:lnSpc>
              <a:spcBef>
                <a:spcPts val="0"/>
              </a:spcBef>
              <a:spcAft>
                <a:spcPts val="0"/>
              </a:spcAft>
              <a:buSzPts val="1100"/>
              <a:buChar char="●"/>
              <a:defRPr sz="1100" b="1">
                <a:solidFill>
                  <a:schemeClr val="dk2"/>
                </a:solidFill>
              </a:defRPr>
            </a:lvl1pPr>
            <a:lvl2pPr marL="914400" lvl="1" indent="-298450" algn="l" rtl="0">
              <a:lnSpc>
                <a:spcPct val="100000"/>
              </a:lnSpc>
              <a:spcBef>
                <a:spcPts val="0"/>
              </a:spcBef>
              <a:spcAft>
                <a:spcPts val="0"/>
              </a:spcAft>
              <a:buSzPts val="1100"/>
              <a:buChar char="●"/>
              <a:defRPr sz="1100" b="1">
                <a:solidFill>
                  <a:schemeClr val="dk2"/>
                </a:solidFill>
              </a:defRPr>
            </a:lvl2pPr>
            <a:lvl3pPr marL="1371600" lvl="2" indent="-298450" algn="l" rtl="0">
              <a:lnSpc>
                <a:spcPct val="100000"/>
              </a:lnSpc>
              <a:spcBef>
                <a:spcPts val="0"/>
              </a:spcBef>
              <a:spcAft>
                <a:spcPts val="0"/>
              </a:spcAft>
              <a:buSzPts val="1100"/>
              <a:buChar char="●"/>
              <a:defRPr sz="1100" b="1">
                <a:solidFill>
                  <a:schemeClr val="dk2"/>
                </a:solidFill>
              </a:defRPr>
            </a:lvl3pPr>
            <a:lvl4pPr marL="1828800" lvl="3" indent="-298450" algn="l" rtl="0">
              <a:lnSpc>
                <a:spcPct val="100000"/>
              </a:lnSpc>
              <a:spcBef>
                <a:spcPts val="0"/>
              </a:spcBef>
              <a:spcAft>
                <a:spcPts val="0"/>
              </a:spcAft>
              <a:buSzPts val="1100"/>
              <a:buChar char="●"/>
              <a:defRPr sz="1100" b="1">
                <a:solidFill>
                  <a:schemeClr val="dk2"/>
                </a:solidFill>
              </a:defRPr>
            </a:lvl4pPr>
            <a:lvl5pPr marL="2286000" lvl="4" indent="-298450" algn="l" rtl="0">
              <a:lnSpc>
                <a:spcPct val="100000"/>
              </a:lnSpc>
              <a:spcBef>
                <a:spcPts val="0"/>
              </a:spcBef>
              <a:spcAft>
                <a:spcPts val="0"/>
              </a:spcAft>
              <a:buSzPts val="1100"/>
              <a:buChar char="●"/>
              <a:defRPr sz="1100" b="1">
                <a:solidFill>
                  <a:schemeClr val="dk2"/>
                </a:solidFill>
              </a:defRPr>
            </a:lvl5pPr>
            <a:lvl6pPr marL="2743200" lvl="5" indent="-298450" algn="l" rtl="0">
              <a:lnSpc>
                <a:spcPct val="100000"/>
              </a:lnSpc>
              <a:spcBef>
                <a:spcPts val="0"/>
              </a:spcBef>
              <a:spcAft>
                <a:spcPts val="0"/>
              </a:spcAft>
              <a:buSzPts val="1100"/>
              <a:buChar char="●"/>
              <a:defRPr sz="1100" b="1">
                <a:solidFill>
                  <a:schemeClr val="dk2"/>
                </a:solidFill>
              </a:defRPr>
            </a:lvl6pPr>
            <a:lvl7pPr marL="3200400" lvl="6" indent="-298450" algn="l" rtl="0">
              <a:lnSpc>
                <a:spcPct val="100000"/>
              </a:lnSpc>
              <a:spcBef>
                <a:spcPts val="0"/>
              </a:spcBef>
              <a:spcAft>
                <a:spcPts val="0"/>
              </a:spcAft>
              <a:buSzPts val="1100"/>
              <a:buChar char="●"/>
              <a:defRPr sz="1100" b="1">
                <a:solidFill>
                  <a:schemeClr val="dk2"/>
                </a:solidFill>
              </a:defRPr>
            </a:lvl7pPr>
            <a:lvl8pPr marL="3657600" lvl="7" indent="-298450" algn="l" rtl="0">
              <a:lnSpc>
                <a:spcPct val="100000"/>
              </a:lnSpc>
              <a:spcBef>
                <a:spcPts val="0"/>
              </a:spcBef>
              <a:spcAft>
                <a:spcPts val="0"/>
              </a:spcAft>
              <a:buSzPts val="1100"/>
              <a:buChar char="●"/>
              <a:defRPr sz="1100" b="1">
                <a:solidFill>
                  <a:schemeClr val="dk2"/>
                </a:solidFill>
              </a:defRPr>
            </a:lvl8pPr>
            <a:lvl9pPr marL="4114800" lvl="8" indent="-298450" algn="l" rtl="0">
              <a:lnSpc>
                <a:spcPct val="100000"/>
              </a:lnSpc>
              <a:spcBef>
                <a:spcPts val="0"/>
              </a:spcBef>
              <a:spcAft>
                <a:spcPts val="0"/>
              </a:spcAft>
              <a:buSzPts val="1100"/>
              <a:buChar char="●"/>
              <a:defRPr sz="1100" b="1">
                <a:solidFill>
                  <a:schemeClr val="dk2"/>
                </a:solidFill>
              </a:defRPr>
            </a:lvl9pPr>
          </a:lstStyle>
          <a:p>
            <a:endParaRPr/>
          </a:p>
        </p:txBody>
      </p:sp>
      <p:sp>
        <p:nvSpPr>
          <p:cNvPr id="550" name="Google Shape;550;p60"/>
          <p:cNvSpPr txBox="1">
            <a:spLocks noGrp="1"/>
          </p:cNvSpPr>
          <p:nvPr>
            <p:ph type="title"/>
          </p:nvPr>
        </p:nvSpPr>
        <p:spPr>
          <a:xfrm>
            <a:off x="239300" y="858900"/>
            <a:ext cx="8665500" cy="3573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1900"/>
              <a:buNone/>
              <a:defRPr sz="19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 Section Divider – Section Blue">
  <p:cSld name="TITLE_2_1_1_1_1">
    <p:bg>
      <p:bgPr>
        <a:solidFill>
          <a:schemeClr val="accent1"/>
        </a:solidFill>
        <a:effectLst/>
      </p:bgPr>
    </p:bg>
    <p:spTree>
      <p:nvGrpSpPr>
        <p:cNvPr id="1" name="Shape 42"/>
        <p:cNvGrpSpPr/>
        <p:nvPr/>
      </p:nvGrpSpPr>
      <p:grpSpPr>
        <a:xfrm>
          <a:off x="0" y="0"/>
          <a:ext cx="0" cy="0"/>
          <a:chOff x="0" y="0"/>
          <a:chExt cx="0" cy="0"/>
        </a:xfrm>
      </p:grpSpPr>
      <p:cxnSp>
        <p:nvCxnSpPr>
          <p:cNvPr id="43" name="Google Shape;43;p7"/>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44" name="Google Shape;44;p7"/>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7"/>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46" name="Google Shape;46;p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47" name="Google Shape;47;p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 | Title – Cover White" type="title">
  <p:cSld name="TITLE">
    <p:spTree>
      <p:nvGrpSpPr>
        <p:cNvPr id="1" name="Shape 555"/>
        <p:cNvGrpSpPr/>
        <p:nvPr/>
      </p:nvGrpSpPr>
      <p:grpSpPr>
        <a:xfrm>
          <a:off x="0" y="0"/>
          <a:ext cx="0" cy="0"/>
          <a:chOff x="0" y="0"/>
          <a:chExt cx="0" cy="0"/>
        </a:xfrm>
      </p:grpSpPr>
      <p:pic>
        <p:nvPicPr>
          <p:cNvPr id="556" name="Google Shape;556;p62"/>
          <p:cNvPicPr preferRelativeResize="0"/>
          <p:nvPr/>
        </p:nvPicPr>
        <p:blipFill rotWithShape="1">
          <a:blip r:embed="rId2">
            <a:alphaModFix/>
          </a:blip>
          <a:srcRect r="10"/>
          <a:stretch/>
        </p:blipFill>
        <p:spPr>
          <a:xfrm>
            <a:off x="7855996" y="237170"/>
            <a:ext cx="1075681" cy="357186"/>
          </a:xfrm>
          <a:prstGeom prst="rect">
            <a:avLst/>
          </a:prstGeom>
          <a:noFill/>
          <a:ln>
            <a:noFill/>
          </a:ln>
        </p:spPr>
      </p:pic>
      <p:cxnSp>
        <p:nvCxnSpPr>
          <p:cNvPr id="557" name="Google Shape;557;p62"/>
          <p:cNvCxnSpPr/>
          <p:nvPr/>
        </p:nvCxnSpPr>
        <p:spPr>
          <a:xfrm>
            <a:off x="239299" y="714400"/>
            <a:ext cx="8665500" cy="0"/>
          </a:xfrm>
          <a:prstGeom prst="straightConnector1">
            <a:avLst/>
          </a:prstGeom>
          <a:noFill/>
          <a:ln w="9525" cap="flat" cmpd="sng">
            <a:solidFill>
              <a:srgbClr val="222222"/>
            </a:solidFill>
            <a:prstDash val="solid"/>
            <a:miter lim="400000"/>
            <a:headEnd type="none" w="sm" len="sm"/>
            <a:tailEnd type="none" w="sm" len="sm"/>
          </a:ln>
        </p:spPr>
      </p:cxnSp>
      <p:sp>
        <p:nvSpPr>
          <p:cNvPr id="558" name="Google Shape;558;p62"/>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9" name="Google Shape;559;p62"/>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SzPts val="1100"/>
              <a:buNone/>
              <a:defRPr sz="1100" b="1"/>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560" name="Google Shape;560;p6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561" name="Google Shape;561;p62"/>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 | Title – Cover Orange">
  <p:cSld name="TITLE_2">
    <p:bg>
      <p:bgPr>
        <a:solidFill>
          <a:schemeClr val="lt2"/>
        </a:solidFill>
        <a:effectLst/>
      </p:bgPr>
    </p:bg>
    <p:spTree>
      <p:nvGrpSpPr>
        <p:cNvPr id="1" name="Shape 562"/>
        <p:cNvGrpSpPr/>
        <p:nvPr/>
      </p:nvGrpSpPr>
      <p:grpSpPr>
        <a:xfrm>
          <a:off x="0" y="0"/>
          <a:ext cx="0" cy="0"/>
          <a:chOff x="0" y="0"/>
          <a:chExt cx="0" cy="0"/>
        </a:xfrm>
      </p:grpSpPr>
      <p:cxnSp>
        <p:nvCxnSpPr>
          <p:cNvPr id="563" name="Google Shape;563;p63"/>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564" name="Google Shape;564;p63"/>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5" name="Google Shape;565;p63"/>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566" name="Google Shape;566;p63"/>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
        <p:nvSpPr>
          <p:cNvPr id="567" name="Google Shape;567;p6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568" name="Google Shape;568;p63"/>
          <p:cNvPicPr preferRelativeResize="0"/>
          <p:nvPr/>
        </p:nvPicPr>
        <p:blipFill rotWithShape="1">
          <a:blip r:embed="rId3">
            <a:alphaModFix/>
          </a:blip>
          <a:srcRect l="28678" t="23159"/>
          <a:stretch/>
        </p:blipFill>
        <p:spPr>
          <a:xfrm>
            <a:off x="2226600" y="951300"/>
            <a:ext cx="6918857" cy="4192200"/>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 | Title – Cover Blue">
  <p:cSld name="TITLE_2_1">
    <p:bg>
      <p:bgPr>
        <a:solidFill>
          <a:schemeClr val="accent1"/>
        </a:solidFill>
        <a:effectLst/>
      </p:bgPr>
    </p:bg>
    <p:spTree>
      <p:nvGrpSpPr>
        <p:cNvPr id="1" name="Shape 569"/>
        <p:cNvGrpSpPr/>
        <p:nvPr/>
      </p:nvGrpSpPr>
      <p:grpSpPr>
        <a:xfrm>
          <a:off x="0" y="0"/>
          <a:ext cx="0" cy="0"/>
          <a:chOff x="0" y="0"/>
          <a:chExt cx="0" cy="0"/>
        </a:xfrm>
      </p:grpSpPr>
      <p:cxnSp>
        <p:nvCxnSpPr>
          <p:cNvPr id="570" name="Google Shape;570;p64"/>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571" name="Google Shape;571;p64"/>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2" name="Google Shape;572;p64"/>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SzPts val="1500"/>
              <a:buNone/>
              <a:defRPr/>
            </a:lvl2pPr>
            <a:lvl3pPr lvl="2" rtl="0">
              <a:lnSpc>
                <a:spcPct val="115000"/>
              </a:lnSpc>
              <a:spcBef>
                <a:spcPts val="0"/>
              </a:spcBef>
              <a:spcAft>
                <a:spcPts val="0"/>
              </a:spcAft>
              <a:buSzPts val="1500"/>
              <a:buNone/>
              <a:defRPr/>
            </a:lvl3pPr>
            <a:lvl4pPr lvl="3" rtl="0">
              <a:lnSpc>
                <a:spcPct val="115000"/>
              </a:lnSpc>
              <a:spcBef>
                <a:spcPts val="0"/>
              </a:spcBef>
              <a:spcAft>
                <a:spcPts val="0"/>
              </a:spcAft>
              <a:buSzPts val="1500"/>
              <a:buNone/>
              <a:defRPr/>
            </a:lvl4pPr>
            <a:lvl5pPr lvl="4" rtl="0">
              <a:lnSpc>
                <a:spcPct val="115000"/>
              </a:lnSpc>
              <a:spcBef>
                <a:spcPts val="0"/>
              </a:spcBef>
              <a:spcAft>
                <a:spcPts val="0"/>
              </a:spcAft>
              <a:buSzPts val="1500"/>
              <a:buNone/>
              <a:defRPr/>
            </a:lvl5pPr>
            <a:lvl6pPr lvl="5" rtl="0">
              <a:lnSpc>
                <a:spcPct val="115000"/>
              </a:lnSpc>
              <a:spcBef>
                <a:spcPts val="0"/>
              </a:spcBef>
              <a:spcAft>
                <a:spcPts val="0"/>
              </a:spcAft>
              <a:buSzPts val="1500"/>
              <a:buNone/>
              <a:defRPr/>
            </a:lvl6pPr>
            <a:lvl7pPr lvl="6" rtl="0">
              <a:lnSpc>
                <a:spcPct val="115000"/>
              </a:lnSpc>
              <a:spcBef>
                <a:spcPts val="0"/>
              </a:spcBef>
              <a:spcAft>
                <a:spcPts val="0"/>
              </a:spcAft>
              <a:buSzPts val="1500"/>
              <a:buNone/>
              <a:defRPr/>
            </a:lvl7pPr>
            <a:lvl8pPr lvl="7" rtl="0">
              <a:lnSpc>
                <a:spcPct val="115000"/>
              </a:lnSpc>
              <a:spcBef>
                <a:spcPts val="0"/>
              </a:spcBef>
              <a:spcAft>
                <a:spcPts val="0"/>
              </a:spcAft>
              <a:buSzPts val="1500"/>
              <a:buNone/>
              <a:defRPr/>
            </a:lvl8pPr>
            <a:lvl9pPr lvl="8" rtl="0">
              <a:lnSpc>
                <a:spcPct val="115000"/>
              </a:lnSpc>
              <a:spcBef>
                <a:spcPts val="0"/>
              </a:spcBef>
              <a:spcAft>
                <a:spcPts val="0"/>
              </a:spcAft>
              <a:buSzPts val="1500"/>
              <a:buNone/>
              <a:defRPr/>
            </a:lvl9pPr>
          </a:lstStyle>
          <a:p>
            <a:endParaRPr/>
          </a:p>
        </p:txBody>
      </p:sp>
      <p:pic>
        <p:nvPicPr>
          <p:cNvPr id="573" name="Google Shape;573;p64"/>
          <p:cNvPicPr preferRelativeResize="0"/>
          <p:nvPr/>
        </p:nvPicPr>
        <p:blipFill rotWithShape="1">
          <a:blip r:embed="rId2">
            <a:alphaModFix/>
          </a:blip>
          <a:srcRect r="10"/>
          <a:stretch/>
        </p:blipFill>
        <p:spPr>
          <a:xfrm>
            <a:off x="7855996" y="237170"/>
            <a:ext cx="1075681" cy="357186"/>
          </a:xfrm>
          <a:prstGeom prst="rect">
            <a:avLst/>
          </a:prstGeom>
          <a:noFill/>
          <a:ln>
            <a:noFill/>
          </a:ln>
        </p:spPr>
      </p:pic>
      <p:sp>
        <p:nvSpPr>
          <p:cNvPr id="574" name="Google Shape;574;p64"/>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575" name="Google Shape;575;p64"/>
          <p:cNvPicPr preferRelativeResize="0"/>
          <p:nvPr/>
        </p:nvPicPr>
        <p:blipFill rotWithShape="1">
          <a:blip r:embed="rId3">
            <a:alphaModFix/>
          </a:blip>
          <a:srcRect l="28678" t="23183"/>
          <a:stretch/>
        </p:blipFill>
        <p:spPr>
          <a:xfrm>
            <a:off x="2226601" y="951300"/>
            <a:ext cx="6918857" cy="4192203"/>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 | Section Divider – Section White">
  <p:cSld name="TITLE_2_1_1">
    <p:bg>
      <p:bgPr>
        <a:solidFill>
          <a:schemeClr val="lt1"/>
        </a:solidFill>
        <a:effectLst/>
      </p:bgPr>
    </p:bg>
    <p:spTree>
      <p:nvGrpSpPr>
        <p:cNvPr id="1" name="Shape 576"/>
        <p:cNvGrpSpPr/>
        <p:nvPr/>
      </p:nvGrpSpPr>
      <p:grpSpPr>
        <a:xfrm>
          <a:off x="0" y="0"/>
          <a:ext cx="0" cy="0"/>
          <a:chOff x="0" y="0"/>
          <a:chExt cx="0" cy="0"/>
        </a:xfrm>
      </p:grpSpPr>
      <p:cxnSp>
        <p:nvCxnSpPr>
          <p:cNvPr id="577" name="Google Shape;577;p6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78" name="Google Shape;578;p65"/>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9" name="Google Shape;579;p65"/>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dk1"/>
              </a:buClr>
              <a:buSzPts val="1100"/>
              <a:buNone/>
              <a:defRPr sz="1100" b="1"/>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580" name="Google Shape;580;p65"/>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581" name="Google Shape;581;p6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2 | Section Divider – Section Orange">
  <p:cSld name="TITLE_2_1_1_1">
    <p:bg>
      <p:bgPr>
        <a:solidFill>
          <a:schemeClr val="lt2"/>
        </a:solidFill>
        <a:effectLst/>
      </p:bgPr>
    </p:bg>
    <p:spTree>
      <p:nvGrpSpPr>
        <p:cNvPr id="1" name="Shape 582"/>
        <p:cNvGrpSpPr/>
        <p:nvPr/>
      </p:nvGrpSpPr>
      <p:grpSpPr>
        <a:xfrm>
          <a:off x="0" y="0"/>
          <a:ext cx="0" cy="0"/>
          <a:chOff x="0" y="0"/>
          <a:chExt cx="0" cy="0"/>
        </a:xfrm>
      </p:grpSpPr>
      <p:cxnSp>
        <p:nvCxnSpPr>
          <p:cNvPr id="583" name="Google Shape;583;p66"/>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584" name="Google Shape;584;p66"/>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5" name="Google Shape;585;p66"/>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586" name="Google Shape;586;p6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587" name="Google Shape;587;p66"/>
          <p:cNvPicPr preferRelativeResize="0"/>
          <p:nvPr/>
        </p:nvPicPr>
        <p:blipFill rotWithShape="1">
          <a:blip r:embed="rId2">
            <a:alphaModFix/>
          </a:blip>
          <a:srcRect t="19" b="29"/>
          <a:stretch/>
        </p:blipFill>
        <p:spPr>
          <a:xfrm>
            <a:off x="7855996" y="237170"/>
            <a:ext cx="1075696" cy="35719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 | Section Divider – Section Blue">
  <p:cSld name="TITLE_2_1_1_1_1">
    <p:bg>
      <p:bgPr>
        <a:solidFill>
          <a:schemeClr val="accent1"/>
        </a:solidFill>
        <a:effectLst/>
      </p:bgPr>
    </p:bg>
    <p:spTree>
      <p:nvGrpSpPr>
        <p:cNvPr id="1" name="Shape 588"/>
        <p:cNvGrpSpPr/>
        <p:nvPr/>
      </p:nvGrpSpPr>
      <p:grpSpPr>
        <a:xfrm>
          <a:off x="0" y="0"/>
          <a:ext cx="0" cy="0"/>
          <a:chOff x="0" y="0"/>
          <a:chExt cx="0" cy="0"/>
        </a:xfrm>
      </p:grpSpPr>
      <p:cxnSp>
        <p:nvCxnSpPr>
          <p:cNvPr id="589" name="Google Shape;589;p67"/>
          <p:cNvCxnSpPr/>
          <p:nvPr/>
        </p:nvCxnSpPr>
        <p:spPr>
          <a:xfrm>
            <a:off x="239299" y="714400"/>
            <a:ext cx="8665500" cy="0"/>
          </a:xfrm>
          <a:prstGeom prst="straightConnector1">
            <a:avLst/>
          </a:prstGeom>
          <a:noFill/>
          <a:ln w="9525" cap="flat" cmpd="sng">
            <a:solidFill>
              <a:schemeClr val="lt1"/>
            </a:solidFill>
            <a:prstDash val="solid"/>
            <a:miter lim="400000"/>
            <a:headEnd type="none" w="sm" len="sm"/>
            <a:tailEnd type="none" w="sm" len="sm"/>
          </a:ln>
        </p:spPr>
      </p:cxnSp>
      <p:sp>
        <p:nvSpPr>
          <p:cNvPr id="590" name="Google Shape;590;p67"/>
          <p:cNvSpPr txBox="1">
            <a:spLocks noGrp="1"/>
          </p:cNvSpPr>
          <p:nvPr>
            <p:ph type="title"/>
          </p:nvPr>
        </p:nvSpPr>
        <p:spPr>
          <a:xfrm>
            <a:off x="239300" y="951300"/>
            <a:ext cx="8665500" cy="1212600"/>
          </a:xfrm>
          <a:prstGeom prst="rect">
            <a:avLst/>
          </a:prstGeom>
        </p:spPr>
        <p:txBody>
          <a:bodyPr spcFirstLastPara="1" wrap="square" lIns="0" tIns="0" rIns="0" bIns="0" anchor="t" anchorCtr="0">
            <a:noAutofit/>
          </a:bodyPr>
          <a:lstStyle>
            <a:lvl1pPr lvl="0" rtl="0">
              <a:spcBef>
                <a:spcPts val="0"/>
              </a:spcBef>
              <a:spcAft>
                <a:spcPts val="0"/>
              </a:spcAft>
              <a:buClr>
                <a:schemeClr val="lt1"/>
              </a:buClr>
              <a:buSzPts val="3800"/>
              <a:buNone/>
              <a:defRPr sz="38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1" name="Google Shape;591;p67"/>
          <p:cNvSpPr txBox="1">
            <a:spLocks noGrp="1"/>
          </p:cNvSpPr>
          <p:nvPr>
            <p:ph type="subTitle" idx="1"/>
          </p:nvPr>
        </p:nvSpPr>
        <p:spPr>
          <a:xfrm>
            <a:off x="239300" y="2382700"/>
            <a:ext cx="4213800" cy="1010400"/>
          </a:xfrm>
          <a:prstGeom prst="rect">
            <a:avLst/>
          </a:prstGeom>
        </p:spPr>
        <p:txBody>
          <a:bodyPr spcFirstLastPara="1" wrap="square" lIns="0" tIns="0" rIns="0" bIns="0" anchor="t" anchorCtr="0">
            <a:noAutofit/>
          </a:bodyPr>
          <a:lstStyle>
            <a:lvl1pPr lvl="0" rtl="0">
              <a:lnSpc>
                <a:spcPct val="115000"/>
              </a:lnSpc>
              <a:spcBef>
                <a:spcPts val="0"/>
              </a:spcBef>
              <a:spcAft>
                <a:spcPts val="0"/>
              </a:spcAft>
              <a:buClr>
                <a:schemeClr val="lt1"/>
              </a:buClr>
              <a:buSzPts val="1100"/>
              <a:buNone/>
              <a:defRPr sz="1100" b="1">
                <a:solidFill>
                  <a:schemeClr val="lt1"/>
                </a:solidFill>
              </a:defRPr>
            </a:lvl1pPr>
            <a:lvl2pPr lvl="1" rtl="0">
              <a:lnSpc>
                <a:spcPct val="115000"/>
              </a:lnSpc>
              <a:spcBef>
                <a:spcPts val="0"/>
              </a:spcBef>
              <a:spcAft>
                <a:spcPts val="0"/>
              </a:spcAft>
              <a:buClr>
                <a:schemeClr val="dk1"/>
              </a:buClr>
              <a:buSzPts val="1500"/>
              <a:buNone/>
              <a:defRPr/>
            </a:lvl2pPr>
            <a:lvl3pPr lvl="2" rtl="0">
              <a:lnSpc>
                <a:spcPct val="115000"/>
              </a:lnSpc>
              <a:spcBef>
                <a:spcPts val="0"/>
              </a:spcBef>
              <a:spcAft>
                <a:spcPts val="0"/>
              </a:spcAft>
              <a:buClr>
                <a:schemeClr val="dk1"/>
              </a:buClr>
              <a:buSzPts val="1500"/>
              <a:buNone/>
              <a:defRPr/>
            </a:lvl3pPr>
            <a:lvl4pPr lvl="3" rtl="0">
              <a:lnSpc>
                <a:spcPct val="115000"/>
              </a:lnSpc>
              <a:spcBef>
                <a:spcPts val="0"/>
              </a:spcBef>
              <a:spcAft>
                <a:spcPts val="0"/>
              </a:spcAft>
              <a:buClr>
                <a:schemeClr val="dk1"/>
              </a:buClr>
              <a:buSzPts val="1500"/>
              <a:buNone/>
              <a:defRPr/>
            </a:lvl4pPr>
            <a:lvl5pPr lvl="4" rtl="0">
              <a:lnSpc>
                <a:spcPct val="115000"/>
              </a:lnSpc>
              <a:spcBef>
                <a:spcPts val="0"/>
              </a:spcBef>
              <a:spcAft>
                <a:spcPts val="0"/>
              </a:spcAft>
              <a:buClr>
                <a:schemeClr val="dk1"/>
              </a:buClr>
              <a:buSzPts val="1500"/>
              <a:buNone/>
              <a:defRPr/>
            </a:lvl5pPr>
            <a:lvl6pPr lvl="5" rtl="0">
              <a:lnSpc>
                <a:spcPct val="115000"/>
              </a:lnSpc>
              <a:spcBef>
                <a:spcPts val="0"/>
              </a:spcBef>
              <a:spcAft>
                <a:spcPts val="0"/>
              </a:spcAft>
              <a:buClr>
                <a:schemeClr val="dk1"/>
              </a:buClr>
              <a:buSzPts val="1500"/>
              <a:buNone/>
              <a:defRPr/>
            </a:lvl6pPr>
            <a:lvl7pPr lvl="6" rtl="0">
              <a:lnSpc>
                <a:spcPct val="115000"/>
              </a:lnSpc>
              <a:spcBef>
                <a:spcPts val="0"/>
              </a:spcBef>
              <a:spcAft>
                <a:spcPts val="0"/>
              </a:spcAft>
              <a:buClr>
                <a:schemeClr val="dk1"/>
              </a:buClr>
              <a:buSzPts val="1500"/>
              <a:buNone/>
              <a:defRPr/>
            </a:lvl7pPr>
            <a:lvl8pPr lvl="7" rtl="0">
              <a:lnSpc>
                <a:spcPct val="115000"/>
              </a:lnSpc>
              <a:spcBef>
                <a:spcPts val="0"/>
              </a:spcBef>
              <a:spcAft>
                <a:spcPts val="0"/>
              </a:spcAft>
              <a:buClr>
                <a:schemeClr val="dk1"/>
              </a:buClr>
              <a:buSzPts val="1500"/>
              <a:buNone/>
              <a:defRPr/>
            </a:lvl8pPr>
            <a:lvl9pPr lvl="8" rtl="0">
              <a:lnSpc>
                <a:spcPct val="115000"/>
              </a:lnSpc>
              <a:spcBef>
                <a:spcPts val="0"/>
              </a:spcBef>
              <a:spcAft>
                <a:spcPts val="0"/>
              </a:spcAft>
              <a:buClr>
                <a:schemeClr val="dk1"/>
              </a:buClr>
              <a:buSzPts val="1500"/>
              <a:buNone/>
              <a:defRPr/>
            </a:lvl9pPr>
          </a:lstStyle>
          <a:p>
            <a:endParaRPr/>
          </a:p>
        </p:txBody>
      </p:sp>
      <p:sp>
        <p:nvSpPr>
          <p:cNvPr id="592" name="Google Shape;592;p6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Clr>
                <a:srgbClr val="FFFFFF"/>
              </a:buClr>
              <a:buSzPts val="1100"/>
              <a:buChar char="●"/>
              <a:defRPr sz="1100" b="1">
                <a:solidFill>
                  <a:srgbClr val="FFFFFF"/>
                </a:solidFill>
              </a:defRPr>
            </a:lvl1pPr>
            <a:lvl2pPr marL="914400" lvl="1" indent="-298450" rtl="0">
              <a:spcBef>
                <a:spcPts val="0"/>
              </a:spcBef>
              <a:spcAft>
                <a:spcPts val="0"/>
              </a:spcAft>
              <a:buClr>
                <a:srgbClr val="FFFFFF"/>
              </a:buClr>
              <a:buSzPts val="1100"/>
              <a:buChar char="●"/>
              <a:defRPr sz="1100" b="1">
                <a:solidFill>
                  <a:srgbClr val="FFFFFF"/>
                </a:solidFill>
              </a:defRPr>
            </a:lvl2pPr>
            <a:lvl3pPr marL="1371600" lvl="2" indent="-298450" rtl="0">
              <a:spcBef>
                <a:spcPts val="0"/>
              </a:spcBef>
              <a:spcAft>
                <a:spcPts val="0"/>
              </a:spcAft>
              <a:buClr>
                <a:srgbClr val="FFFFFF"/>
              </a:buClr>
              <a:buSzPts val="1100"/>
              <a:buChar char="●"/>
              <a:defRPr sz="1100" b="1">
                <a:solidFill>
                  <a:srgbClr val="FFFFFF"/>
                </a:solidFill>
              </a:defRPr>
            </a:lvl3pPr>
            <a:lvl4pPr marL="1828800" lvl="3" indent="-298450" rtl="0">
              <a:spcBef>
                <a:spcPts val="0"/>
              </a:spcBef>
              <a:spcAft>
                <a:spcPts val="0"/>
              </a:spcAft>
              <a:buClr>
                <a:srgbClr val="FFFFFF"/>
              </a:buClr>
              <a:buSzPts val="1100"/>
              <a:buChar char="●"/>
              <a:defRPr sz="1100" b="1">
                <a:solidFill>
                  <a:srgbClr val="FFFFFF"/>
                </a:solidFill>
              </a:defRPr>
            </a:lvl4pPr>
            <a:lvl5pPr marL="2286000" lvl="4" indent="-298450" rtl="0">
              <a:spcBef>
                <a:spcPts val="0"/>
              </a:spcBef>
              <a:spcAft>
                <a:spcPts val="0"/>
              </a:spcAft>
              <a:buClr>
                <a:srgbClr val="FFFFFF"/>
              </a:buClr>
              <a:buSzPts val="1100"/>
              <a:buChar char="●"/>
              <a:defRPr sz="1100" b="1">
                <a:solidFill>
                  <a:srgbClr val="FFFFFF"/>
                </a:solidFill>
              </a:defRPr>
            </a:lvl5pPr>
            <a:lvl6pPr marL="2743200" lvl="5" indent="-298450" rtl="0">
              <a:spcBef>
                <a:spcPts val="0"/>
              </a:spcBef>
              <a:spcAft>
                <a:spcPts val="0"/>
              </a:spcAft>
              <a:buClr>
                <a:srgbClr val="FFFFFF"/>
              </a:buClr>
              <a:buSzPts val="1100"/>
              <a:buChar char="●"/>
              <a:defRPr sz="1100" b="1">
                <a:solidFill>
                  <a:srgbClr val="FFFFFF"/>
                </a:solidFill>
              </a:defRPr>
            </a:lvl6pPr>
            <a:lvl7pPr marL="3200400" lvl="6" indent="-298450" rtl="0">
              <a:spcBef>
                <a:spcPts val="0"/>
              </a:spcBef>
              <a:spcAft>
                <a:spcPts val="0"/>
              </a:spcAft>
              <a:buClr>
                <a:srgbClr val="FFFFFF"/>
              </a:buClr>
              <a:buSzPts val="1100"/>
              <a:buChar char="●"/>
              <a:defRPr sz="1100" b="1">
                <a:solidFill>
                  <a:srgbClr val="FFFFFF"/>
                </a:solidFill>
              </a:defRPr>
            </a:lvl7pPr>
            <a:lvl8pPr marL="3657600" lvl="7" indent="-298450" rtl="0">
              <a:spcBef>
                <a:spcPts val="0"/>
              </a:spcBef>
              <a:spcAft>
                <a:spcPts val="0"/>
              </a:spcAft>
              <a:buClr>
                <a:srgbClr val="FFFFFF"/>
              </a:buClr>
              <a:buSzPts val="1100"/>
              <a:buChar char="●"/>
              <a:defRPr sz="1100" b="1">
                <a:solidFill>
                  <a:srgbClr val="FFFFFF"/>
                </a:solidFill>
              </a:defRPr>
            </a:lvl8pPr>
            <a:lvl9pPr marL="4114800" lvl="8" indent="-298450" rtl="0">
              <a:spcBef>
                <a:spcPts val="0"/>
              </a:spcBef>
              <a:spcAft>
                <a:spcPts val="0"/>
              </a:spcAft>
              <a:buClr>
                <a:srgbClr val="FFFFFF"/>
              </a:buClr>
              <a:buSzPts val="1100"/>
              <a:buChar char="●"/>
              <a:defRPr sz="1100" b="1">
                <a:solidFill>
                  <a:srgbClr val="FFFFFF"/>
                </a:solidFill>
              </a:defRPr>
            </a:lvl9pPr>
          </a:lstStyle>
          <a:p>
            <a:endParaRPr/>
          </a:p>
        </p:txBody>
      </p:sp>
      <p:pic>
        <p:nvPicPr>
          <p:cNvPr id="593" name="Google Shape;593;p6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3 | Content – 1 Column">
  <p:cSld name="TITLE_2_1_1_1_1_1">
    <p:bg>
      <p:bgPr>
        <a:solidFill>
          <a:srgbClr val="FFFFFF"/>
        </a:solidFill>
        <a:effectLst/>
      </p:bgPr>
    </p:bg>
    <p:spTree>
      <p:nvGrpSpPr>
        <p:cNvPr id="1" name="Shape 594"/>
        <p:cNvGrpSpPr/>
        <p:nvPr/>
      </p:nvGrpSpPr>
      <p:grpSpPr>
        <a:xfrm>
          <a:off x="0" y="0"/>
          <a:ext cx="0" cy="0"/>
          <a:chOff x="0" y="0"/>
          <a:chExt cx="0" cy="0"/>
        </a:xfrm>
      </p:grpSpPr>
      <p:sp>
        <p:nvSpPr>
          <p:cNvPr id="595" name="Google Shape;595;p6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96" name="Google Shape;596;p6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97" name="Google Shape;597;p68"/>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sp>
        <p:nvSpPr>
          <p:cNvPr id="598" name="Google Shape;598;p6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599" name="Google Shape;599;p6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600"/>
        <p:cNvGrpSpPr/>
        <p:nvPr/>
      </p:nvGrpSpPr>
      <p:grpSpPr>
        <a:xfrm>
          <a:off x="0" y="0"/>
          <a:ext cx="0" cy="0"/>
          <a:chOff x="0" y="0"/>
          <a:chExt cx="0" cy="0"/>
        </a:xfrm>
      </p:grpSpPr>
      <p:sp>
        <p:nvSpPr>
          <p:cNvPr id="601" name="Google Shape;601;p6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02" name="Google Shape;602;p6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03" name="Google Shape;603;p69"/>
          <p:cNvSpPr txBox="1">
            <a:spLocks noGrp="1"/>
          </p:cNvSpPr>
          <p:nvPr>
            <p:ph type="body" idx="1"/>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604" name="Google Shape;604;p69"/>
          <p:cNvSpPr txBox="1">
            <a:spLocks noGrp="1"/>
          </p:cNvSpPr>
          <p:nvPr>
            <p:ph type="body" idx="2"/>
          </p:nvPr>
        </p:nvSpPr>
        <p:spPr>
          <a:xfrm>
            <a:off x="46908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sp>
        <p:nvSpPr>
          <p:cNvPr id="605" name="Google Shape;605;p69"/>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606" name="Google Shape;606;p6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3 | Content – 2 Column, Copy &amp; Stats">
  <p:cSld name="TITLE_2_1_1_1_1_1_1_2">
    <p:bg>
      <p:bgPr>
        <a:solidFill>
          <a:srgbClr val="FFFFFF"/>
        </a:solidFill>
        <a:effectLst/>
      </p:bgPr>
    </p:bg>
    <p:spTree>
      <p:nvGrpSpPr>
        <p:cNvPr id="1" name="Shape 607"/>
        <p:cNvGrpSpPr/>
        <p:nvPr/>
      </p:nvGrpSpPr>
      <p:grpSpPr>
        <a:xfrm>
          <a:off x="0" y="0"/>
          <a:ext cx="0" cy="0"/>
          <a:chOff x="0" y="0"/>
          <a:chExt cx="0" cy="0"/>
        </a:xfrm>
      </p:grpSpPr>
      <p:sp>
        <p:nvSpPr>
          <p:cNvPr id="608" name="Google Shape;608;p7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09" name="Google Shape;609;p7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10" name="Google Shape;610;p70"/>
          <p:cNvSpPr txBox="1">
            <a:spLocks noGrp="1"/>
          </p:cNvSpPr>
          <p:nvPr>
            <p:ph type="body" idx="1"/>
          </p:nvPr>
        </p:nvSpPr>
        <p:spPr>
          <a:xfrm>
            <a:off x="239400" y="1360800"/>
            <a:ext cx="64404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611" name="Google Shape;611;p7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612" name="Google Shape;612;p70"/>
          <p:cNvSpPr txBox="1">
            <a:spLocks noGrp="1"/>
          </p:cNvSpPr>
          <p:nvPr>
            <p:ph type="body" idx="3"/>
          </p:nvPr>
        </p:nvSpPr>
        <p:spPr>
          <a:xfrm>
            <a:off x="6917400" y="1360702"/>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613" name="Google Shape;613;p70"/>
          <p:cNvSpPr txBox="1">
            <a:spLocks noGrp="1"/>
          </p:cNvSpPr>
          <p:nvPr>
            <p:ph type="body" idx="4"/>
          </p:nvPr>
        </p:nvSpPr>
        <p:spPr>
          <a:xfrm>
            <a:off x="6917400" y="1700275"/>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614" name="Google Shape;614;p70"/>
          <p:cNvSpPr txBox="1">
            <a:spLocks noGrp="1"/>
          </p:cNvSpPr>
          <p:nvPr>
            <p:ph type="body" idx="5"/>
          </p:nvPr>
        </p:nvSpPr>
        <p:spPr>
          <a:xfrm>
            <a:off x="6917400" y="2440945"/>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615" name="Google Shape;615;p70"/>
          <p:cNvSpPr txBox="1">
            <a:spLocks noGrp="1"/>
          </p:cNvSpPr>
          <p:nvPr>
            <p:ph type="body" idx="6"/>
          </p:nvPr>
        </p:nvSpPr>
        <p:spPr>
          <a:xfrm>
            <a:off x="6917400" y="2780518"/>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616" name="Google Shape;616;p70"/>
          <p:cNvSpPr txBox="1">
            <a:spLocks noGrp="1"/>
          </p:cNvSpPr>
          <p:nvPr>
            <p:ph type="body" idx="7"/>
          </p:nvPr>
        </p:nvSpPr>
        <p:spPr>
          <a:xfrm>
            <a:off x="6917400" y="3521201"/>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617" name="Google Shape;617;p70"/>
          <p:cNvSpPr txBox="1">
            <a:spLocks noGrp="1"/>
          </p:cNvSpPr>
          <p:nvPr>
            <p:ph type="body" idx="8"/>
          </p:nvPr>
        </p:nvSpPr>
        <p:spPr>
          <a:xfrm>
            <a:off x="6917400" y="3860774"/>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618" name="Google Shape;618;p7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3 | Content – 2 Column &amp; 6 Icons">
  <p:cSld name="TITLE_2_1_1_1_1_1_1_1">
    <p:bg>
      <p:bgPr>
        <a:solidFill>
          <a:srgbClr val="FFFFFF"/>
        </a:solidFill>
        <a:effectLst/>
      </p:bgPr>
    </p:bg>
    <p:spTree>
      <p:nvGrpSpPr>
        <p:cNvPr id="1" name="Shape 619"/>
        <p:cNvGrpSpPr/>
        <p:nvPr/>
      </p:nvGrpSpPr>
      <p:grpSpPr>
        <a:xfrm>
          <a:off x="0" y="0"/>
          <a:ext cx="0" cy="0"/>
          <a:chOff x="0" y="0"/>
          <a:chExt cx="0" cy="0"/>
        </a:xfrm>
      </p:grpSpPr>
      <p:sp>
        <p:nvSpPr>
          <p:cNvPr id="620" name="Google Shape;620;p7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21" name="Google Shape;621;p7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22" name="Google Shape;622;p71"/>
          <p:cNvSpPr txBox="1">
            <a:spLocks noGrp="1"/>
          </p:cNvSpPr>
          <p:nvPr>
            <p:ph type="body" idx="1"/>
          </p:nvPr>
        </p:nvSpPr>
        <p:spPr>
          <a:xfrm>
            <a:off x="13490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23" name="Google Shape;623;p71"/>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624" name="Google Shape;624;p71"/>
          <p:cNvSpPr txBox="1">
            <a:spLocks noGrp="1"/>
          </p:cNvSpPr>
          <p:nvPr>
            <p:ph type="subTitle" idx="3"/>
          </p:nvPr>
        </p:nvSpPr>
        <p:spPr>
          <a:xfrm>
            <a:off x="13491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25" name="Google Shape;625;p71"/>
          <p:cNvSpPr txBox="1">
            <a:spLocks noGrp="1"/>
          </p:cNvSpPr>
          <p:nvPr>
            <p:ph type="body" idx="4"/>
          </p:nvPr>
        </p:nvSpPr>
        <p:spPr>
          <a:xfrm>
            <a:off x="13490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26" name="Google Shape;626;p71"/>
          <p:cNvSpPr txBox="1">
            <a:spLocks noGrp="1"/>
          </p:cNvSpPr>
          <p:nvPr>
            <p:ph type="subTitle" idx="5"/>
          </p:nvPr>
        </p:nvSpPr>
        <p:spPr>
          <a:xfrm>
            <a:off x="13491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27" name="Google Shape;627;p71"/>
          <p:cNvSpPr txBox="1">
            <a:spLocks noGrp="1"/>
          </p:cNvSpPr>
          <p:nvPr>
            <p:ph type="body" idx="6"/>
          </p:nvPr>
        </p:nvSpPr>
        <p:spPr>
          <a:xfrm>
            <a:off x="13490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28" name="Google Shape;628;p71"/>
          <p:cNvSpPr txBox="1">
            <a:spLocks noGrp="1"/>
          </p:cNvSpPr>
          <p:nvPr>
            <p:ph type="subTitle" idx="7"/>
          </p:nvPr>
        </p:nvSpPr>
        <p:spPr>
          <a:xfrm>
            <a:off x="13491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29" name="Google Shape;629;p71"/>
          <p:cNvSpPr txBox="1">
            <a:spLocks noGrp="1"/>
          </p:cNvSpPr>
          <p:nvPr>
            <p:ph type="body" idx="8"/>
          </p:nvPr>
        </p:nvSpPr>
        <p:spPr>
          <a:xfrm>
            <a:off x="5802275" y="167390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30" name="Google Shape;630;p71"/>
          <p:cNvSpPr txBox="1">
            <a:spLocks noGrp="1"/>
          </p:cNvSpPr>
          <p:nvPr>
            <p:ph type="subTitle" idx="9"/>
          </p:nvPr>
        </p:nvSpPr>
        <p:spPr>
          <a:xfrm>
            <a:off x="5802300" y="140917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31" name="Google Shape;631;p71"/>
          <p:cNvSpPr txBox="1">
            <a:spLocks noGrp="1"/>
          </p:cNvSpPr>
          <p:nvPr>
            <p:ph type="body" idx="13"/>
          </p:nvPr>
        </p:nvSpPr>
        <p:spPr>
          <a:xfrm>
            <a:off x="5802275" y="2868875"/>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32" name="Google Shape;632;p71"/>
          <p:cNvSpPr txBox="1">
            <a:spLocks noGrp="1"/>
          </p:cNvSpPr>
          <p:nvPr>
            <p:ph type="subTitle" idx="14"/>
          </p:nvPr>
        </p:nvSpPr>
        <p:spPr>
          <a:xfrm>
            <a:off x="5802300" y="2604150"/>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33" name="Google Shape;633;p71"/>
          <p:cNvSpPr txBox="1">
            <a:spLocks noGrp="1"/>
          </p:cNvSpPr>
          <p:nvPr>
            <p:ph type="body" idx="15"/>
          </p:nvPr>
        </p:nvSpPr>
        <p:spPr>
          <a:xfrm>
            <a:off x="5802275" y="4063850"/>
            <a:ext cx="3104100" cy="523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34" name="Google Shape;634;p71"/>
          <p:cNvSpPr txBox="1">
            <a:spLocks noGrp="1"/>
          </p:cNvSpPr>
          <p:nvPr>
            <p:ph type="subTitle" idx="16"/>
          </p:nvPr>
        </p:nvSpPr>
        <p:spPr>
          <a:xfrm>
            <a:off x="5802300" y="3799125"/>
            <a:ext cx="3104100" cy="1782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100"/>
              <a:buNone/>
              <a:defRPr sz="1100" b="1">
                <a:solidFill>
                  <a:schemeClr val="accent2"/>
                </a:solidFill>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pic>
        <p:nvPicPr>
          <p:cNvPr id="635" name="Google Shape;635;p7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3 | Content – 1 Column">
  <p:cSld name="TITLE_2_1_1_1_1_1">
    <p:bg>
      <p:bgPr>
        <a:solidFill>
          <a:srgbClr val="FFFFFF"/>
        </a:solidFill>
        <a:effectLst/>
      </p:bgPr>
    </p:bg>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0" name="Google Shape;50;p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1" name="Google Shape;51;p8"/>
          <p:cNvSpPr txBox="1">
            <a:spLocks noGrp="1"/>
          </p:cNvSpPr>
          <p:nvPr>
            <p:ph type="body" idx="1"/>
          </p:nvPr>
        </p:nvSpPr>
        <p:spPr>
          <a:xfrm>
            <a:off x="239400" y="1360800"/>
            <a:ext cx="8665500" cy="3307500"/>
          </a:xfrm>
          <a:prstGeom prst="rect">
            <a:avLst/>
          </a:prstGeom>
        </p:spPr>
        <p:txBody>
          <a:bodyPr spcFirstLastPara="1" wrap="square" lIns="0" tIns="0" rIns="0" bIns="0" anchor="t" anchorCtr="0">
            <a:noAutofit/>
          </a:bodyPr>
          <a:lstStyle>
            <a:lvl1pPr marL="457200" lvl="0" indent="-349250">
              <a:lnSpc>
                <a:spcPct val="100000"/>
              </a:lnSpc>
              <a:spcBef>
                <a:spcPts val="0"/>
              </a:spcBef>
              <a:spcAft>
                <a:spcPts val="0"/>
              </a:spcAft>
              <a:buSzPts val="1900"/>
              <a:buChar char="●"/>
              <a:defRPr sz="1900"/>
            </a:lvl1pPr>
            <a:lvl2pPr marL="914400" lvl="1" indent="-349250">
              <a:lnSpc>
                <a:spcPct val="100000"/>
              </a:lnSpc>
              <a:spcBef>
                <a:spcPts val="0"/>
              </a:spcBef>
              <a:spcAft>
                <a:spcPts val="0"/>
              </a:spcAft>
              <a:buSzPts val="1900"/>
              <a:buChar char="●"/>
              <a:defRPr sz="1900"/>
            </a:lvl2pPr>
            <a:lvl3pPr marL="1371600" lvl="2" indent="-349250">
              <a:lnSpc>
                <a:spcPct val="100000"/>
              </a:lnSpc>
              <a:spcBef>
                <a:spcPts val="0"/>
              </a:spcBef>
              <a:spcAft>
                <a:spcPts val="0"/>
              </a:spcAft>
              <a:buSzPts val="1900"/>
              <a:buChar char="●"/>
              <a:defRPr sz="1900"/>
            </a:lvl3pPr>
            <a:lvl4pPr marL="1828800" lvl="3" indent="-349250">
              <a:lnSpc>
                <a:spcPct val="100000"/>
              </a:lnSpc>
              <a:spcBef>
                <a:spcPts val="0"/>
              </a:spcBef>
              <a:spcAft>
                <a:spcPts val="0"/>
              </a:spcAft>
              <a:buSzPts val="1900"/>
              <a:buChar char="●"/>
              <a:defRPr sz="1900"/>
            </a:lvl4pPr>
            <a:lvl5pPr marL="2286000" lvl="4" indent="-349250">
              <a:lnSpc>
                <a:spcPct val="100000"/>
              </a:lnSpc>
              <a:spcBef>
                <a:spcPts val="0"/>
              </a:spcBef>
              <a:spcAft>
                <a:spcPts val="0"/>
              </a:spcAft>
              <a:buSzPts val="1900"/>
              <a:buChar char="●"/>
              <a:defRPr sz="1900"/>
            </a:lvl5pPr>
            <a:lvl6pPr marL="2743200" lvl="5" indent="-349250">
              <a:lnSpc>
                <a:spcPct val="100000"/>
              </a:lnSpc>
              <a:spcBef>
                <a:spcPts val="0"/>
              </a:spcBef>
              <a:spcAft>
                <a:spcPts val="0"/>
              </a:spcAft>
              <a:buSzPts val="1900"/>
              <a:buChar char="●"/>
              <a:defRPr sz="1900"/>
            </a:lvl6pPr>
            <a:lvl7pPr marL="3200400" lvl="6" indent="-349250">
              <a:lnSpc>
                <a:spcPct val="100000"/>
              </a:lnSpc>
              <a:spcBef>
                <a:spcPts val="0"/>
              </a:spcBef>
              <a:spcAft>
                <a:spcPts val="0"/>
              </a:spcAft>
              <a:buSzPts val="1900"/>
              <a:buChar char="●"/>
              <a:defRPr sz="1900"/>
            </a:lvl7pPr>
            <a:lvl8pPr marL="3657600" lvl="7" indent="-349250">
              <a:lnSpc>
                <a:spcPct val="100000"/>
              </a:lnSpc>
              <a:spcBef>
                <a:spcPts val="0"/>
              </a:spcBef>
              <a:spcAft>
                <a:spcPts val="0"/>
              </a:spcAft>
              <a:buSzPts val="1900"/>
              <a:buChar char="●"/>
              <a:defRPr sz="1900"/>
            </a:lvl8pPr>
            <a:lvl9pPr marL="4114800" lvl="8" indent="-349250">
              <a:lnSpc>
                <a:spcPct val="100000"/>
              </a:lnSpc>
              <a:spcBef>
                <a:spcPts val="0"/>
              </a:spcBef>
              <a:spcAft>
                <a:spcPts val="0"/>
              </a:spcAft>
              <a:buSzPts val="1900"/>
              <a:buChar char="●"/>
              <a:defRPr sz="1900"/>
            </a:lvl9pPr>
          </a:lstStyle>
          <a:p>
            <a:endParaRPr/>
          </a:p>
        </p:txBody>
      </p:sp>
      <p:sp>
        <p:nvSpPr>
          <p:cNvPr id="52" name="Google Shape;52;p8"/>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53" name="Google Shape;53;p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3 | Content – 2 Column &amp; 2 Icons">
  <p:cSld name="TITLE_2_1_1_1_1_1_1_1_1_2">
    <p:bg>
      <p:bgPr>
        <a:solidFill>
          <a:srgbClr val="FFFFFF"/>
        </a:solidFill>
        <a:effectLst/>
      </p:bgPr>
    </p:bg>
    <p:spTree>
      <p:nvGrpSpPr>
        <p:cNvPr id="1" name="Shape 636"/>
        <p:cNvGrpSpPr/>
        <p:nvPr/>
      </p:nvGrpSpPr>
      <p:grpSpPr>
        <a:xfrm>
          <a:off x="0" y="0"/>
          <a:ext cx="0" cy="0"/>
          <a:chOff x="0" y="0"/>
          <a:chExt cx="0" cy="0"/>
        </a:xfrm>
      </p:grpSpPr>
      <p:sp>
        <p:nvSpPr>
          <p:cNvPr id="637" name="Google Shape;637;p7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38" name="Google Shape;638;p7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39" name="Google Shape;639;p72"/>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40" name="Google Shape;640;p72"/>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641" name="Google Shape;641;p72"/>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642" name="Google Shape;642;p72"/>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643" name="Google Shape;643;p72"/>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644" name="Google Shape;644;p7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3 | Content – 3 Column &amp; 3 Icons">
  <p:cSld name="TITLE_2_1_1_1_1_1_1_1_1">
    <p:bg>
      <p:bgPr>
        <a:solidFill>
          <a:srgbClr val="FFFFFF"/>
        </a:solidFill>
        <a:effectLst/>
      </p:bgPr>
    </p:bg>
    <p:spTree>
      <p:nvGrpSpPr>
        <p:cNvPr id="1" name="Shape 645"/>
        <p:cNvGrpSpPr/>
        <p:nvPr/>
      </p:nvGrpSpPr>
      <p:grpSpPr>
        <a:xfrm>
          <a:off x="0" y="0"/>
          <a:ext cx="0" cy="0"/>
          <a:chOff x="0" y="0"/>
          <a:chExt cx="0" cy="0"/>
        </a:xfrm>
      </p:grpSpPr>
      <p:sp>
        <p:nvSpPr>
          <p:cNvPr id="646" name="Google Shape;646;p7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47" name="Google Shape;647;p7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48" name="Google Shape;648;p73"/>
          <p:cNvSpPr txBox="1">
            <a:spLocks noGrp="1"/>
          </p:cNvSpPr>
          <p:nvPr>
            <p:ph type="body" idx="1"/>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49" name="Google Shape;649;p73"/>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650" name="Google Shape;650;p73"/>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651" name="Google Shape;651;p73"/>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652" name="Google Shape;652;p73"/>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653" name="Google Shape;653;p73"/>
          <p:cNvSpPr txBox="1">
            <a:spLocks noGrp="1"/>
          </p:cNvSpPr>
          <p:nvPr>
            <p:ph type="body" idx="3"/>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54" name="Google Shape;654;p73"/>
          <p:cNvSpPr txBox="1">
            <a:spLocks noGrp="1"/>
          </p:cNvSpPr>
          <p:nvPr>
            <p:ph type="body" idx="4"/>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655" name="Google Shape;655;p7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3 | Content – 4 Column &amp; 4 Icons">
  <p:cSld name="TITLE_2_1_1_1_1_1_1_1_1_1">
    <p:bg>
      <p:bgPr>
        <a:solidFill>
          <a:srgbClr val="FFFFFF"/>
        </a:solidFill>
        <a:effectLst/>
      </p:bgPr>
    </p:bg>
    <p:spTree>
      <p:nvGrpSpPr>
        <p:cNvPr id="1" name="Shape 656"/>
        <p:cNvGrpSpPr/>
        <p:nvPr/>
      </p:nvGrpSpPr>
      <p:grpSpPr>
        <a:xfrm>
          <a:off x="0" y="0"/>
          <a:ext cx="0" cy="0"/>
          <a:chOff x="0" y="0"/>
          <a:chExt cx="0" cy="0"/>
        </a:xfrm>
      </p:grpSpPr>
      <p:sp>
        <p:nvSpPr>
          <p:cNvPr id="657" name="Google Shape;657;p7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58" name="Google Shape;658;p7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59" name="Google Shape;659;p7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660" name="Google Shape;660;p74"/>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661" name="Google Shape;661;p74"/>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662" name="Google Shape;662;p74"/>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663" name="Google Shape;663;p74"/>
          <p:cNvSpPr txBox="1">
            <a:spLocks noGrp="1"/>
          </p:cNvSpPr>
          <p:nvPr>
            <p:ph type="body" idx="2"/>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664" name="Google Shape;664;p74"/>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665" name="Google Shape;665;p74"/>
          <p:cNvSpPr txBox="1">
            <a:spLocks noGrp="1"/>
          </p:cNvSpPr>
          <p:nvPr>
            <p:ph type="body" idx="3"/>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66" name="Google Shape;666;p74"/>
          <p:cNvSpPr txBox="1">
            <a:spLocks noGrp="1"/>
          </p:cNvSpPr>
          <p:nvPr>
            <p:ph type="body" idx="4"/>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67" name="Google Shape;667;p74"/>
          <p:cNvSpPr txBox="1">
            <a:spLocks noGrp="1"/>
          </p:cNvSpPr>
          <p:nvPr>
            <p:ph type="body" idx="5"/>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668" name="Google Shape;668;p7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3 | Content – 2 Column &amp; 2 Stats">
  <p:cSld name="TITLE_2_1_1_1_1_1_1_1_1_2_1">
    <p:bg>
      <p:bgPr>
        <a:solidFill>
          <a:srgbClr val="FFFFFF"/>
        </a:solidFill>
        <a:effectLst/>
      </p:bgPr>
    </p:bg>
    <p:spTree>
      <p:nvGrpSpPr>
        <p:cNvPr id="1" name="Shape 669"/>
        <p:cNvGrpSpPr/>
        <p:nvPr/>
      </p:nvGrpSpPr>
      <p:grpSpPr>
        <a:xfrm>
          <a:off x="0" y="0"/>
          <a:ext cx="0" cy="0"/>
          <a:chOff x="0" y="0"/>
          <a:chExt cx="0" cy="0"/>
        </a:xfrm>
      </p:grpSpPr>
      <p:sp>
        <p:nvSpPr>
          <p:cNvPr id="670" name="Google Shape;670;p75"/>
          <p:cNvSpPr txBox="1">
            <a:spLocks noGrp="1"/>
          </p:cNvSpPr>
          <p:nvPr>
            <p:ph type="body" idx="1"/>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671" name="Google Shape;671;p75"/>
          <p:cNvSpPr txBox="1">
            <a:spLocks noGrp="1"/>
          </p:cNvSpPr>
          <p:nvPr>
            <p:ph type="body" idx="2"/>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672" name="Google Shape;672;p7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73" name="Google Shape;673;p7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74" name="Google Shape;674;p75"/>
          <p:cNvSpPr txBox="1">
            <a:spLocks noGrp="1"/>
          </p:cNvSpPr>
          <p:nvPr>
            <p:ph type="body" idx="3"/>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75" name="Google Shape;675;p75"/>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676" name="Google Shape;676;p75"/>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677" name="Google Shape;677;p75"/>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678" name="Google Shape;678;p75"/>
          <p:cNvSpPr txBox="1">
            <a:spLocks noGrp="1"/>
          </p:cNvSpPr>
          <p:nvPr>
            <p:ph type="body" idx="5"/>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679" name="Google Shape;679;p7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3 | Content – 3 Column &amp; 3 Stats">
  <p:cSld name="TITLE_2_1_1_1_1_1_1_1_1_3">
    <p:bg>
      <p:bgPr>
        <a:solidFill>
          <a:srgbClr val="FFFFFF"/>
        </a:solidFill>
        <a:effectLst/>
      </p:bgPr>
    </p:bg>
    <p:spTree>
      <p:nvGrpSpPr>
        <p:cNvPr id="1" name="Shape 680"/>
        <p:cNvGrpSpPr/>
        <p:nvPr/>
      </p:nvGrpSpPr>
      <p:grpSpPr>
        <a:xfrm>
          <a:off x="0" y="0"/>
          <a:ext cx="0" cy="0"/>
          <a:chOff x="0" y="0"/>
          <a:chExt cx="0" cy="0"/>
        </a:xfrm>
      </p:grpSpPr>
      <p:sp>
        <p:nvSpPr>
          <p:cNvPr id="681" name="Google Shape;681;p76"/>
          <p:cNvSpPr txBox="1">
            <a:spLocks noGrp="1"/>
          </p:cNvSpPr>
          <p:nvPr>
            <p:ph type="body" idx="1"/>
          </p:nvPr>
        </p:nvSpPr>
        <p:spPr>
          <a:xfrm>
            <a:off x="6190076"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682" name="Google Shape;682;p7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83" name="Google Shape;683;p7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84" name="Google Shape;684;p76"/>
          <p:cNvSpPr txBox="1">
            <a:spLocks noGrp="1"/>
          </p:cNvSpPr>
          <p:nvPr>
            <p:ph type="body" idx="2"/>
          </p:nvPr>
        </p:nvSpPr>
        <p:spPr>
          <a:xfrm>
            <a:off x="237600"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85" name="Google Shape;685;p76"/>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686" name="Google Shape;686;p76"/>
          <p:cNvCxnSpPr/>
          <p:nvPr/>
        </p:nvCxnSpPr>
        <p:spPr>
          <a:xfrm>
            <a:off x="239299"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687" name="Google Shape;687;p76"/>
          <p:cNvCxnSpPr/>
          <p:nvPr/>
        </p:nvCxnSpPr>
        <p:spPr>
          <a:xfrm>
            <a:off x="3214688" y="2647950"/>
            <a:ext cx="2714700" cy="0"/>
          </a:xfrm>
          <a:prstGeom prst="straightConnector1">
            <a:avLst/>
          </a:prstGeom>
          <a:noFill/>
          <a:ln w="9525" cap="flat" cmpd="sng">
            <a:solidFill>
              <a:srgbClr val="222222"/>
            </a:solidFill>
            <a:prstDash val="solid"/>
            <a:miter lim="400000"/>
            <a:headEnd type="none" w="sm" len="sm"/>
            <a:tailEnd type="none" w="sm" len="sm"/>
          </a:ln>
        </p:spPr>
      </p:cxnSp>
      <p:cxnSp>
        <p:nvCxnSpPr>
          <p:cNvPr id="688" name="Google Shape;688;p76"/>
          <p:cNvCxnSpPr/>
          <p:nvPr/>
        </p:nvCxnSpPr>
        <p:spPr>
          <a:xfrm>
            <a:off x="6190076" y="2647950"/>
            <a:ext cx="2714700" cy="0"/>
          </a:xfrm>
          <a:prstGeom prst="straightConnector1">
            <a:avLst/>
          </a:prstGeom>
          <a:noFill/>
          <a:ln w="9525" cap="flat" cmpd="sng">
            <a:solidFill>
              <a:srgbClr val="222222"/>
            </a:solidFill>
            <a:prstDash val="solid"/>
            <a:miter lim="400000"/>
            <a:headEnd type="none" w="sm" len="sm"/>
            <a:tailEnd type="none" w="sm" len="sm"/>
          </a:ln>
        </p:spPr>
      </p:cxnSp>
      <p:sp>
        <p:nvSpPr>
          <p:cNvPr id="689" name="Google Shape;689;p76"/>
          <p:cNvSpPr txBox="1">
            <a:spLocks noGrp="1"/>
          </p:cNvSpPr>
          <p:nvPr>
            <p:ph type="body" idx="4"/>
          </p:nvPr>
        </p:nvSpPr>
        <p:spPr>
          <a:xfrm>
            <a:off x="3214800" y="2863450"/>
            <a:ext cx="27210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90" name="Google Shape;690;p76"/>
          <p:cNvSpPr txBox="1">
            <a:spLocks noGrp="1"/>
          </p:cNvSpPr>
          <p:nvPr>
            <p:ph type="body" idx="5"/>
          </p:nvPr>
        </p:nvSpPr>
        <p:spPr>
          <a:xfrm>
            <a:off x="6191175" y="2863450"/>
            <a:ext cx="27147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691" name="Google Shape;691;p76"/>
          <p:cNvSpPr txBox="1">
            <a:spLocks noGrp="1"/>
          </p:cNvSpPr>
          <p:nvPr>
            <p:ph type="body" idx="6"/>
          </p:nvPr>
        </p:nvSpPr>
        <p:spPr>
          <a:xfrm>
            <a:off x="239325"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sp>
        <p:nvSpPr>
          <p:cNvPr id="692" name="Google Shape;692;p76"/>
          <p:cNvSpPr txBox="1">
            <a:spLocks noGrp="1"/>
          </p:cNvSpPr>
          <p:nvPr>
            <p:ph type="body" idx="7"/>
          </p:nvPr>
        </p:nvSpPr>
        <p:spPr>
          <a:xfrm>
            <a:off x="3214688" y="1646050"/>
            <a:ext cx="2714700" cy="771000"/>
          </a:xfrm>
          <a:prstGeom prst="rect">
            <a:avLst/>
          </a:prstGeom>
        </p:spPr>
        <p:txBody>
          <a:bodyPr spcFirstLastPara="1" wrap="square" lIns="0" tIns="0" rIns="0" bIns="0" anchor="b" anchorCtr="0">
            <a:noAutofit/>
          </a:bodyPr>
          <a:lstStyle>
            <a:lvl1pPr marL="457200" lvl="0" indent="-508000" rtl="0">
              <a:lnSpc>
                <a:spcPct val="100000"/>
              </a:lnSpc>
              <a:spcBef>
                <a:spcPts val="0"/>
              </a:spcBef>
              <a:spcAft>
                <a:spcPts val="0"/>
              </a:spcAft>
              <a:buSzPts val="4400"/>
              <a:buChar char="●"/>
              <a:defRPr sz="4400">
                <a:solidFill>
                  <a:schemeClr val="dk2"/>
                </a:solidFill>
              </a:defRPr>
            </a:lvl1pPr>
            <a:lvl2pPr marL="914400" lvl="1" indent="-508000" rtl="0">
              <a:lnSpc>
                <a:spcPct val="100000"/>
              </a:lnSpc>
              <a:spcBef>
                <a:spcPts val="0"/>
              </a:spcBef>
              <a:spcAft>
                <a:spcPts val="0"/>
              </a:spcAft>
              <a:buSzPts val="4400"/>
              <a:buChar char="●"/>
              <a:defRPr sz="4400">
                <a:solidFill>
                  <a:schemeClr val="dk2"/>
                </a:solidFill>
              </a:defRPr>
            </a:lvl2pPr>
            <a:lvl3pPr marL="1371600" lvl="2" indent="-508000" rtl="0">
              <a:lnSpc>
                <a:spcPct val="100000"/>
              </a:lnSpc>
              <a:spcBef>
                <a:spcPts val="0"/>
              </a:spcBef>
              <a:spcAft>
                <a:spcPts val="0"/>
              </a:spcAft>
              <a:buSzPts val="4400"/>
              <a:buChar char="●"/>
              <a:defRPr sz="4400">
                <a:solidFill>
                  <a:schemeClr val="dk2"/>
                </a:solidFill>
              </a:defRPr>
            </a:lvl3pPr>
            <a:lvl4pPr marL="1828800" lvl="3" indent="-508000" rtl="0">
              <a:lnSpc>
                <a:spcPct val="100000"/>
              </a:lnSpc>
              <a:spcBef>
                <a:spcPts val="0"/>
              </a:spcBef>
              <a:spcAft>
                <a:spcPts val="0"/>
              </a:spcAft>
              <a:buSzPts val="4400"/>
              <a:buChar char="●"/>
              <a:defRPr sz="4400">
                <a:solidFill>
                  <a:schemeClr val="dk2"/>
                </a:solidFill>
              </a:defRPr>
            </a:lvl4pPr>
            <a:lvl5pPr marL="2286000" lvl="4" indent="-508000" rtl="0">
              <a:lnSpc>
                <a:spcPct val="100000"/>
              </a:lnSpc>
              <a:spcBef>
                <a:spcPts val="0"/>
              </a:spcBef>
              <a:spcAft>
                <a:spcPts val="0"/>
              </a:spcAft>
              <a:buSzPts val="4400"/>
              <a:buChar char="●"/>
              <a:defRPr sz="4400">
                <a:solidFill>
                  <a:schemeClr val="dk2"/>
                </a:solidFill>
              </a:defRPr>
            </a:lvl5pPr>
            <a:lvl6pPr marL="2743200" lvl="5" indent="-508000" rtl="0">
              <a:lnSpc>
                <a:spcPct val="100000"/>
              </a:lnSpc>
              <a:spcBef>
                <a:spcPts val="0"/>
              </a:spcBef>
              <a:spcAft>
                <a:spcPts val="0"/>
              </a:spcAft>
              <a:buSzPts val="4400"/>
              <a:buChar char="●"/>
              <a:defRPr sz="4400">
                <a:solidFill>
                  <a:schemeClr val="dk2"/>
                </a:solidFill>
              </a:defRPr>
            </a:lvl6pPr>
            <a:lvl7pPr marL="3200400" lvl="6" indent="-508000" rtl="0">
              <a:lnSpc>
                <a:spcPct val="100000"/>
              </a:lnSpc>
              <a:spcBef>
                <a:spcPts val="0"/>
              </a:spcBef>
              <a:spcAft>
                <a:spcPts val="0"/>
              </a:spcAft>
              <a:buSzPts val="4400"/>
              <a:buChar char="●"/>
              <a:defRPr sz="4400">
                <a:solidFill>
                  <a:schemeClr val="dk2"/>
                </a:solidFill>
              </a:defRPr>
            </a:lvl7pPr>
            <a:lvl8pPr marL="3657600" lvl="7" indent="-508000" rtl="0">
              <a:lnSpc>
                <a:spcPct val="100000"/>
              </a:lnSpc>
              <a:spcBef>
                <a:spcPts val="0"/>
              </a:spcBef>
              <a:spcAft>
                <a:spcPts val="0"/>
              </a:spcAft>
              <a:buSzPts val="4400"/>
              <a:buChar char="●"/>
              <a:defRPr sz="4400">
                <a:solidFill>
                  <a:schemeClr val="dk2"/>
                </a:solidFill>
              </a:defRPr>
            </a:lvl8pPr>
            <a:lvl9pPr marL="4114800" lvl="8" indent="-508000" rtl="0">
              <a:lnSpc>
                <a:spcPct val="100000"/>
              </a:lnSpc>
              <a:spcBef>
                <a:spcPts val="0"/>
              </a:spcBef>
              <a:spcAft>
                <a:spcPts val="0"/>
              </a:spcAft>
              <a:buSzPts val="4400"/>
              <a:buChar char="●"/>
              <a:defRPr sz="4400">
                <a:solidFill>
                  <a:schemeClr val="dk2"/>
                </a:solidFill>
              </a:defRPr>
            </a:lvl9pPr>
          </a:lstStyle>
          <a:p>
            <a:endParaRPr/>
          </a:p>
        </p:txBody>
      </p:sp>
      <p:pic>
        <p:nvPicPr>
          <p:cNvPr id="693" name="Google Shape;693;p7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3 | Content – 4 Column &amp; 4 Stats">
  <p:cSld name="TITLE_2_1_1_1_1_1_1_1_1_1_2">
    <p:bg>
      <p:bgPr>
        <a:solidFill>
          <a:srgbClr val="FFFFFF"/>
        </a:solidFill>
        <a:effectLst/>
      </p:bgPr>
    </p:bg>
    <p:spTree>
      <p:nvGrpSpPr>
        <p:cNvPr id="1" name="Shape 694"/>
        <p:cNvGrpSpPr/>
        <p:nvPr/>
      </p:nvGrpSpPr>
      <p:grpSpPr>
        <a:xfrm>
          <a:off x="0" y="0"/>
          <a:ext cx="0" cy="0"/>
          <a:chOff x="0" y="0"/>
          <a:chExt cx="0" cy="0"/>
        </a:xfrm>
      </p:grpSpPr>
      <p:sp>
        <p:nvSpPr>
          <p:cNvPr id="695" name="Google Shape;695;p77"/>
          <p:cNvSpPr txBox="1">
            <a:spLocks noGrp="1"/>
          </p:cNvSpPr>
          <p:nvPr>
            <p:ph type="body" idx="1"/>
          </p:nvPr>
        </p:nvSpPr>
        <p:spPr>
          <a:xfrm>
            <a:off x="69207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696" name="Google Shape;696;p7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97" name="Google Shape;697;p7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98" name="Google Shape;698;p7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cxnSp>
        <p:nvCxnSpPr>
          <p:cNvPr id="699" name="Google Shape;699;p77"/>
          <p:cNvCxnSpPr/>
          <p:nvPr/>
        </p:nvCxnSpPr>
        <p:spPr>
          <a:xfrm>
            <a:off x="239324" y="26479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700" name="Google Shape;700;p77"/>
          <p:cNvCxnSpPr/>
          <p:nvPr/>
        </p:nvCxnSpPr>
        <p:spPr>
          <a:xfrm>
            <a:off x="2464188" y="26479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701" name="Google Shape;701;p77"/>
          <p:cNvCxnSpPr/>
          <p:nvPr/>
        </p:nvCxnSpPr>
        <p:spPr>
          <a:xfrm>
            <a:off x="4689101" y="26479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702" name="Google Shape;702;p77"/>
          <p:cNvSpPr txBox="1">
            <a:spLocks noGrp="1"/>
          </p:cNvSpPr>
          <p:nvPr>
            <p:ph type="body" idx="3"/>
          </p:nvPr>
        </p:nvSpPr>
        <p:spPr>
          <a:xfrm>
            <a:off x="691627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cxnSp>
        <p:nvCxnSpPr>
          <p:cNvPr id="703" name="Google Shape;703;p77"/>
          <p:cNvCxnSpPr/>
          <p:nvPr/>
        </p:nvCxnSpPr>
        <p:spPr>
          <a:xfrm>
            <a:off x="6917401" y="2647950"/>
            <a:ext cx="1989600" cy="0"/>
          </a:xfrm>
          <a:prstGeom prst="straightConnector1">
            <a:avLst/>
          </a:prstGeom>
          <a:noFill/>
          <a:ln w="9525" cap="flat" cmpd="sng">
            <a:solidFill>
              <a:srgbClr val="222222"/>
            </a:solidFill>
            <a:prstDash val="solid"/>
            <a:miter lim="400000"/>
            <a:headEnd type="none" w="sm" len="sm"/>
            <a:tailEnd type="none" w="sm" len="sm"/>
          </a:ln>
        </p:spPr>
      </p:cxnSp>
      <p:sp>
        <p:nvSpPr>
          <p:cNvPr id="704" name="Google Shape;704;p77"/>
          <p:cNvSpPr txBox="1">
            <a:spLocks noGrp="1"/>
          </p:cNvSpPr>
          <p:nvPr>
            <p:ph type="body" idx="4"/>
          </p:nvPr>
        </p:nvSpPr>
        <p:spPr>
          <a:xfrm>
            <a:off x="4689101"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05" name="Google Shape;705;p77"/>
          <p:cNvSpPr txBox="1">
            <a:spLocks noGrp="1"/>
          </p:cNvSpPr>
          <p:nvPr>
            <p:ph type="body" idx="5"/>
          </p:nvPr>
        </p:nvSpPr>
        <p:spPr>
          <a:xfrm>
            <a:off x="2464188"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06" name="Google Shape;706;p77"/>
          <p:cNvSpPr txBox="1">
            <a:spLocks noGrp="1"/>
          </p:cNvSpPr>
          <p:nvPr>
            <p:ph type="body" idx="6"/>
          </p:nvPr>
        </p:nvSpPr>
        <p:spPr>
          <a:xfrm>
            <a:off x="239325" y="2863450"/>
            <a:ext cx="1989600" cy="2042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07" name="Google Shape;707;p77"/>
          <p:cNvSpPr txBox="1">
            <a:spLocks noGrp="1"/>
          </p:cNvSpPr>
          <p:nvPr>
            <p:ph type="body" idx="7"/>
          </p:nvPr>
        </p:nvSpPr>
        <p:spPr>
          <a:xfrm>
            <a:off x="239325"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708" name="Google Shape;708;p77"/>
          <p:cNvSpPr txBox="1">
            <a:spLocks noGrp="1"/>
          </p:cNvSpPr>
          <p:nvPr>
            <p:ph type="body" idx="8"/>
          </p:nvPr>
        </p:nvSpPr>
        <p:spPr>
          <a:xfrm>
            <a:off x="2467788"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709" name="Google Shape;709;p77"/>
          <p:cNvSpPr txBox="1">
            <a:spLocks noGrp="1"/>
          </p:cNvSpPr>
          <p:nvPr>
            <p:ph type="body" idx="9"/>
          </p:nvPr>
        </p:nvSpPr>
        <p:spPr>
          <a:xfrm>
            <a:off x="4694201" y="1646050"/>
            <a:ext cx="1986300" cy="771000"/>
          </a:xfrm>
          <a:prstGeom prst="rect">
            <a:avLst/>
          </a:prstGeom>
        </p:spPr>
        <p:txBody>
          <a:bodyPr spcFirstLastPara="1" wrap="square" lIns="0" tIns="0" rIns="0" bIns="0" anchor="b"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pic>
        <p:nvPicPr>
          <p:cNvPr id="710" name="Google Shape;710;p7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3 | Content – 4 Column Outlined">
  <p:cSld name="TITLE_2_1_1_1_1_1_1_1_1_1_1">
    <p:bg>
      <p:bgPr>
        <a:solidFill>
          <a:srgbClr val="FFFFFF"/>
        </a:solidFill>
        <a:effectLst/>
      </p:bgPr>
    </p:bg>
    <p:spTree>
      <p:nvGrpSpPr>
        <p:cNvPr id="1" name="Shape 711"/>
        <p:cNvGrpSpPr/>
        <p:nvPr/>
      </p:nvGrpSpPr>
      <p:grpSpPr>
        <a:xfrm>
          <a:off x="0" y="0"/>
          <a:ext cx="0" cy="0"/>
          <a:chOff x="0" y="0"/>
          <a:chExt cx="0" cy="0"/>
        </a:xfrm>
      </p:grpSpPr>
      <p:sp>
        <p:nvSpPr>
          <p:cNvPr id="712" name="Google Shape;712;p78"/>
          <p:cNvSpPr txBox="1"/>
          <p:nvPr/>
        </p:nvSpPr>
        <p:spPr>
          <a:xfrm>
            <a:off x="2393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13" name="Google Shape;713;p78"/>
          <p:cNvSpPr txBox="1"/>
          <p:nvPr/>
        </p:nvSpPr>
        <p:spPr>
          <a:xfrm>
            <a:off x="24642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14" name="Google Shape;714;p78"/>
          <p:cNvSpPr txBox="1"/>
          <p:nvPr/>
        </p:nvSpPr>
        <p:spPr>
          <a:xfrm>
            <a:off x="46891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15" name="Google Shape;715;p78"/>
          <p:cNvSpPr txBox="1"/>
          <p:nvPr/>
        </p:nvSpPr>
        <p:spPr>
          <a:xfrm>
            <a:off x="6914000" y="1333100"/>
            <a:ext cx="1989600" cy="3570600"/>
          </a:xfrm>
          <a:prstGeom prst="rect">
            <a:avLst/>
          </a:prstGeom>
          <a:noFill/>
          <a:ln w="9525" cap="flat" cmpd="sng">
            <a:solidFill>
              <a:srgbClr val="222222"/>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16" name="Google Shape;716;p7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17" name="Google Shape;717;p7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718" name="Google Shape;718;p7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19" name="Google Shape;719;p78"/>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20" name="Google Shape;720;p78"/>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21" name="Google Shape;721;p78"/>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22" name="Google Shape;722;p78"/>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723" name="Google Shape;723;p7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3 | Content – 4 Column Filled">
  <p:cSld name="TITLE_2_1_1_1_1_1_1_1_1_1_1_1">
    <p:bg>
      <p:bgPr>
        <a:solidFill>
          <a:srgbClr val="FFFFFF"/>
        </a:solidFill>
        <a:effectLst/>
      </p:bgPr>
    </p:bg>
    <p:spTree>
      <p:nvGrpSpPr>
        <p:cNvPr id="1" name="Shape 724"/>
        <p:cNvGrpSpPr/>
        <p:nvPr/>
      </p:nvGrpSpPr>
      <p:grpSpPr>
        <a:xfrm>
          <a:off x="0" y="0"/>
          <a:ext cx="0" cy="0"/>
          <a:chOff x="0" y="0"/>
          <a:chExt cx="0" cy="0"/>
        </a:xfrm>
      </p:grpSpPr>
      <p:sp>
        <p:nvSpPr>
          <p:cNvPr id="725" name="Google Shape;725;p79"/>
          <p:cNvSpPr txBox="1"/>
          <p:nvPr/>
        </p:nvSpPr>
        <p:spPr>
          <a:xfrm>
            <a:off x="2393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26" name="Google Shape;726;p79"/>
          <p:cNvSpPr txBox="1"/>
          <p:nvPr/>
        </p:nvSpPr>
        <p:spPr>
          <a:xfrm>
            <a:off x="24642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27" name="Google Shape;727;p79"/>
          <p:cNvSpPr txBox="1"/>
          <p:nvPr/>
        </p:nvSpPr>
        <p:spPr>
          <a:xfrm>
            <a:off x="46891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28" name="Google Shape;728;p79"/>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29" name="Google Shape;729;p7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30" name="Google Shape;730;p7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731" name="Google Shape;731;p7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32" name="Google Shape;732;p79"/>
          <p:cNvSpPr txBox="1">
            <a:spLocks noGrp="1"/>
          </p:cNvSpPr>
          <p:nvPr>
            <p:ph type="body" idx="2"/>
          </p:nvPr>
        </p:nvSpPr>
        <p:spPr>
          <a:xfrm>
            <a:off x="3764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33" name="Google Shape;733;p79"/>
          <p:cNvSpPr txBox="1">
            <a:spLocks noGrp="1"/>
          </p:cNvSpPr>
          <p:nvPr>
            <p:ph type="body" idx="3"/>
          </p:nvPr>
        </p:nvSpPr>
        <p:spPr>
          <a:xfrm>
            <a:off x="26013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34" name="Google Shape;734;p79"/>
          <p:cNvSpPr txBox="1">
            <a:spLocks noGrp="1"/>
          </p:cNvSpPr>
          <p:nvPr>
            <p:ph type="body" idx="4"/>
          </p:nvPr>
        </p:nvSpPr>
        <p:spPr>
          <a:xfrm>
            <a:off x="48262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35" name="Google Shape;735;p79"/>
          <p:cNvSpPr txBox="1">
            <a:spLocks noGrp="1"/>
          </p:cNvSpPr>
          <p:nvPr>
            <p:ph type="body" idx="5"/>
          </p:nvPr>
        </p:nvSpPr>
        <p:spPr>
          <a:xfrm>
            <a:off x="7051100" y="1470198"/>
            <a:ext cx="1715400" cy="3296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736" name="Google Shape;736;p7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3 | Content – Case Study 2 Column">
  <p:cSld name="TITLE_2_1_1_1_1_1_1_1_1_1_1_1_1">
    <p:bg>
      <p:bgPr>
        <a:solidFill>
          <a:srgbClr val="FFFFFF"/>
        </a:solidFill>
        <a:effectLst/>
      </p:bgPr>
    </p:bg>
    <p:spTree>
      <p:nvGrpSpPr>
        <p:cNvPr id="1" name="Shape 737"/>
        <p:cNvGrpSpPr/>
        <p:nvPr/>
      </p:nvGrpSpPr>
      <p:grpSpPr>
        <a:xfrm>
          <a:off x="0" y="0"/>
          <a:ext cx="0" cy="0"/>
          <a:chOff x="0" y="0"/>
          <a:chExt cx="0" cy="0"/>
        </a:xfrm>
      </p:grpSpPr>
      <p:sp>
        <p:nvSpPr>
          <p:cNvPr id="738" name="Google Shape;738;p80"/>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39" name="Google Shape;739;p8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40" name="Google Shape;740;p8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741" name="Google Shape;741;p8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42" name="Google Shape;742;p80"/>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743" name="Google Shape;743;p80"/>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44" name="Google Shape;744;p80"/>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745" name="Google Shape;745;p80"/>
          <p:cNvSpPr txBox="1">
            <a:spLocks noGrp="1"/>
          </p:cNvSpPr>
          <p:nvPr>
            <p:ph type="body" idx="3"/>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746" name="Google Shape;746;p80"/>
          <p:cNvSpPr txBox="1">
            <a:spLocks noGrp="1"/>
          </p:cNvSpPr>
          <p:nvPr>
            <p:ph type="body" idx="4"/>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747" name="Google Shape;747;p8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 | Content – Case Study 2 Column 1 Alt Color">
  <p:cSld name="TITLE_2_1_1_1_1_1_1_1_1_1_1_1_1_2">
    <p:bg>
      <p:bgPr>
        <a:solidFill>
          <a:srgbClr val="FFFFFF"/>
        </a:solidFill>
        <a:effectLst/>
      </p:bgPr>
    </p:bg>
    <p:spTree>
      <p:nvGrpSpPr>
        <p:cNvPr id="1" name="Shape 748"/>
        <p:cNvGrpSpPr/>
        <p:nvPr/>
      </p:nvGrpSpPr>
      <p:grpSpPr>
        <a:xfrm>
          <a:off x="0" y="0"/>
          <a:ext cx="0" cy="0"/>
          <a:chOff x="0" y="0"/>
          <a:chExt cx="0" cy="0"/>
        </a:xfrm>
      </p:grpSpPr>
      <p:sp>
        <p:nvSpPr>
          <p:cNvPr id="749" name="Google Shape;749;p81"/>
          <p:cNvSpPr txBox="1"/>
          <p:nvPr/>
        </p:nvSpPr>
        <p:spPr>
          <a:xfrm>
            <a:off x="6914000" y="1333100"/>
            <a:ext cx="1989600" cy="3570600"/>
          </a:xfrm>
          <a:prstGeom prst="rect">
            <a:avLst/>
          </a:prstGeom>
          <a:solidFill>
            <a:srgbClr val="F0F0F0"/>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50" name="Google Shape;750;p81"/>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51" name="Google Shape;751;p8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752" name="Google Shape;752;p8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53" name="Google Shape;753;p81"/>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754" name="Google Shape;754;p81"/>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55" name="Google Shape;755;p81"/>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756" name="Google Shape;756;p81"/>
          <p:cNvSpPr txBox="1">
            <a:spLocks noGrp="1"/>
          </p:cNvSpPr>
          <p:nvPr>
            <p:ph type="body" idx="3"/>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757" name="Google Shape;757;p81"/>
          <p:cNvSpPr txBox="1">
            <a:spLocks noGrp="1"/>
          </p:cNvSpPr>
          <p:nvPr>
            <p:ph type="body" idx="4"/>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758" name="Google Shape;758;p8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3 | Content – 2 Column">
  <p:cSld name="TITLE_2_1_1_1_1_1_1">
    <p:bg>
      <p:bgPr>
        <a:solidFill>
          <a:srgbClr val="FFFFFF"/>
        </a:solidFill>
        <a:effectLst/>
      </p:bgPr>
    </p:bg>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6" name="Google Shape;56;p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57" name="Google Shape;57;p9"/>
          <p:cNvSpPr txBox="1">
            <a:spLocks noGrp="1"/>
          </p:cNvSpPr>
          <p:nvPr>
            <p:ph type="body" idx="1"/>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58" name="Google Shape;58;p9"/>
          <p:cNvSpPr txBox="1">
            <a:spLocks noGrp="1"/>
          </p:cNvSpPr>
          <p:nvPr>
            <p:ph type="body" idx="2"/>
          </p:nvPr>
        </p:nvSpPr>
        <p:spPr>
          <a:xfrm>
            <a:off x="46908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sp>
        <p:nvSpPr>
          <p:cNvPr id="59" name="Google Shape;59;p9"/>
          <p:cNvSpPr txBox="1">
            <a:spLocks noGrp="1"/>
          </p:cNvSpPr>
          <p:nvPr>
            <p:ph type="body" idx="3"/>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60" name="Google Shape;60;p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3 | Content – Case Study 3 Column">
  <p:cSld name="TITLE_2_1_1_1_1_1_1_1_1_1_1_1_1_1">
    <p:bg>
      <p:bgPr>
        <a:solidFill>
          <a:srgbClr val="FFFFFF"/>
        </a:solidFill>
        <a:effectLst/>
      </p:bgPr>
    </p:bg>
    <p:spTree>
      <p:nvGrpSpPr>
        <p:cNvPr id="1" name="Shape 759"/>
        <p:cNvGrpSpPr/>
        <p:nvPr/>
      </p:nvGrpSpPr>
      <p:grpSpPr>
        <a:xfrm>
          <a:off x="0" y="0"/>
          <a:ext cx="0" cy="0"/>
          <a:chOff x="0" y="0"/>
          <a:chExt cx="0" cy="0"/>
        </a:xfrm>
      </p:grpSpPr>
      <p:sp>
        <p:nvSpPr>
          <p:cNvPr id="760" name="Google Shape;760;p82"/>
          <p:cNvSpPr txBox="1"/>
          <p:nvPr/>
        </p:nvSpPr>
        <p:spPr>
          <a:xfrm>
            <a:off x="6914000" y="1333100"/>
            <a:ext cx="1989600" cy="3570600"/>
          </a:xfrm>
          <a:prstGeom prst="rect">
            <a:avLst/>
          </a:prstGeom>
          <a:solidFill>
            <a:schemeClr val="accent4"/>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61" name="Google Shape;761;p82"/>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62" name="Google Shape;762;p8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763" name="Google Shape;763;p8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64" name="Google Shape;764;p82"/>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765" name="Google Shape;765;p82"/>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66" name="Google Shape;766;p82"/>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767" name="Google Shape;767;p82"/>
          <p:cNvSpPr txBox="1">
            <a:spLocks noGrp="1"/>
          </p:cNvSpPr>
          <p:nvPr>
            <p:ph type="body" idx="3"/>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68" name="Google Shape;768;p82"/>
          <p:cNvSpPr txBox="1">
            <a:spLocks noGrp="1"/>
          </p:cNvSpPr>
          <p:nvPr>
            <p:ph type="body" idx="4"/>
          </p:nvPr>
        </p:nvSpPr>
        <p:spPr>
          <a:xfrm>
            <a:off x="246455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69" name="Google Shape;769;p82"/>
          <p:cNvSpPr txBox="1">
            <a:spLocks noGrp="1"/>
          </p:cNvSpPr>
          <p:nvPr>
            <p:ph type="body" idx="5"/>
          </p:nvPr>
        </p:nvSpPr>
        <p:spPr>
          <a:xfrm>
            <a:off x="2383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770" name="Google Shape;770;p8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 | Content – Case Study 3 Column 1 Alt Color">
  <p:cSld name="TITLE_2_1_1_1_1_1_1_1_1_1_1_1_1_1_2">
    <p:bg>
      <p:bgPr>
        <a:solidFill>
          <a:srgbClr val="FFFFFF"/>
        </a:solidFill>
        <a:effectLst/>
      </p:bgPr>
    </p:bg>
    <p:spTree>
      <p:nvGrpSpPr>
        <p:cNvPr id="1" name="Shape 771"/>
        <p:cNvGrpSpPr/>
        <p:nvPr/>
      </p:nvGrpSpPr>
      <p:grpSpPr>
        <a:xfrm>
          <a:off x="0" y="0"/>
          <a:ext cx="0" cy="0"/>
          <a:chOff x="0" y="0"/>
          <a:chExt cx="0" cy="0"/>
        </a:xfrm>
      </p:grpSpPr>
      <p:sp>
        <p:nvSpPr>
          <p:cNvPr id="772" name="Google Shape;772;p83"/>
          <p:cNvSpPr txBox="1"/>
          <p:nvPr/>
        </p:nvSpPr>
        <p:spPr>
          <a:xfrm>
            <a:off x="6914000" y="1333100"/>
            <a:ext cx="1989600" cy="3570600"/>
          </a:xfrm>
          <a:prstGeom prst="rect">
            <a:avLst/>
          </a:prstGeom>
          <a:solidFill>
            <a:srgbClr val="F0F0F0"/>
          </a:solidFill>
          <a:ln>
            <a:noFill/>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73" name="Google Shape;773;p83"/>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74" name="Google Shape;774;p83"/>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775" name="Google Shape;775;p8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76" name="Google Shape;776;p83"/>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777" name="Google Shape;777;p83"/>
          <p:cNvCxnSpPr/>
          <p:nvPr/>
        </p:nvCxnSpPr>
        <p:spPr>
          <a:xfrm>
            <a:off x="239299" y="1338866"/>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78" name="Google Shape;778;p83"/>
          <p:cNvCxnSpPr/>
          <p:nvPr/>
        </p:nvCxnSpPr>
        <p:spPr>
          <a:xfrm>
            <a:off x="239299" y="4899219"/>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779" name="Google Shape;779;p83"/>
          <p:cNvSpPr txBox="1">
            <a:spLocks noGrp="1"/>
          </p:cNvSpPr>
          <p:nvPr>
            <p:ph type="body" idx="3"/>
          </p:nvPr>
        </p:nvSpPr>
        <p:spPr>
          <a:xfrm>
            <a:off x="46908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80" name="Google Shape;780;p83"/>
          <p:cNvSpPr txBox="1">
            <a:spLocks noGrp="1"/>
          </p:cNvSpPr>
          <p:nvPr>
            <p:ph type="body" idx="4"/>
          </p:nvPr>
        </p:nvSpPr>
        <p:spPr>
          <a:xfrm>
            <a:off x="246455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81" name="Google Shape;781;p83"/>
          <p:cNvSpPr txBox="1">
            <a:spLocks noGrp="1"/>
          </p:cNvSpPr>
          <p:nvPr>
            <p:ph type="body" idx="5"/>
          </p:nvPr>
        </p:nvSpPr>
        <p:spPr>
          <a:xfrm>
            <a:off x="238300" y="1576400"/>
            <a:ext cx="1989600" cy="30852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782" name="Google Shape;782;p83"/>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3 | Content – Case Study 3 Column &amp; Icons">
  <p:cSld name="TITLE_2_1_1_1_1_1_1_1_1_1_1_1_1_1_1">
    <p:bg>
      <p:bgPr>
        <a:solidFill>
          <a:srgbClr val="FFFFFF"/>
        </a:solidFill>
        <a:effectLst/>
      </p:bgPr>
    </p:bg>
    <p:spTree>
      <p:nvGrpSpPr>
        <p:cNvPr id="1" name="Shape 783"/>
        <p:cNvGrpSpPr/>
        <p:nvPr/>
      </p:nvGrpSpPr>
      <p:grpSpPr>
        <a:xfrm>
          <a:off x="0" y="0"/>
          <a:ext cx="0" cy="0"/>
          <a:chOff x="0" y="0"/>
          <a:chExt cx="0" cy="0"/>
        </a:xfrm>
      </p:grpSpPr>
      <p:sp>
        <p:nvSpPr>
          <p:cNvPr id="784" name="Google Shape;784;p84"/>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785" name="Google Shape;785;p8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786" name="Google Shape;786;p8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787" name="Google Shape;787;p8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788" name="Google Shape;788;p84"/>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789" name="Google Shape;789;p84"/>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90" name="Google Shape;790;p84"/>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791" name="Google Shape;791;p84"/>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792" name="Google Shape;792;p84"/>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793" name="Google Shape;793;p84"/>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794" name="Google Shape;794;p84"/>
          <p:cNvSpPr txBox="1">
            <a:spLocks noGrp="1"/>
          </p:cNvSpPr>
          <p:nvPr>
            <p:ph type="body" idx="3"/>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95" name="Google Shape;795;p84"/>
          <p:cNvSpPr txBox="1">
            <a:spLocks noGrp="1"/>
          </p:cNvSpPr>
          <p:nvPr>
            <p:ph type="body" idx="4"/>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796" name="Google Shape;796;p84"/>
          <p:cNvSpPr txBox="1">
            <a:spLocks noGrp="1"/>
          </p:cNvSpPr>
          <p:nvPr>
            <p:ph type="body" idx="5"/>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797" name="Google Shape;797;p8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3 | Content – Case Study 3 Column &amp; Stats">
  <p:cSld name="TITLE_2_1_1_1_1_1_1_1_1_1_1_1_1_1_1_1">
    <p:bg>
      <p:bgPr>
        <a:solidFill>
          <a:srgbClr val="FFFFFF"/>
        </a:solidFill>
        <a:effectLst/>
      </p:bgPr>
    </p:bg>
    <p:spTree>
      <p:nvGrpSpPr>
        <p:cNvPr id="1" name="Shape 798"/>
        <p:cNvGrpSpPr/>
        <p:nvPr/>
      </p:nvGrpSpPr>
      <p:grpSpPr>
        <a:xfrm>
          <a:off x="0" y="0"/>
          <a:ext cx="0" cy="0"/>
          <a:chOff x="0" y="0"/>
          <a:chExt cx="0" cy="0"/>
        </a:xfrm>
      </p:grpSpPr>
      <p:sp>
        <p:nvSpPr>
          <p:cNvPr id="799" name="Google Shape;799;p85"/>
          <p:cNvSpPr txBox="1">
            <a:spLocks noGrp="1"/>
          </p:cNvSpPr>
          <p:nvPr>
            <p:ph type="body" idx="1"/>
          </p:nvPr>
        </p:nvSpPr>
        <p:spPr>
          <a:xfrm>
            <a:off x="23932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800" name="Google Shape;800;p85"/>
          <p:cNvSpPr txBox="1">
            <a:spLocks noGrp="1"/>
          </p:cNvSpPr>
          <p:nvPr>
            <p:ph type="body" idx="2"/>
          </p:nvPr>
        </p:nvSpPr>
        <p:spPr>
          <a:xfrm>
            <a:off x="2464200"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801" name="Google Shape;801;p85"/>
          <p:cNvSpPr txBox="1">
            <a:spLocks noGrp="1"/>
          </p:cNvSpPr>
          <p:nvPr>
            <p:ph type="body" idx="3"/>
          </p:nvPr>
        </p:nvSpPr>
        <p:spPr>
          <a:xfrm>
            <a:off x="4689075" y="1607352"/>
            <a:ext cx="1989600" cy="771000"/>
          </a:xfrm>
          <a:prstGeom prst="rect">
            <a:avLst/>
          </a:prstGeom>
        </p:spPr>
        <p:txBody>
          <a:bodyPr spcFirstLastPara="1" wrap="square" lIns="0" tIns="0" rIns="0" bIns="0" anchor="t" anchorCtr="0">
            <a:noAutofit/>
          </a:bodyPr>
          <a:lstStyle>
            <a:lvl1pPr marL="457200" lvl="0" indent="-469900" rtl="0">
              <a:lnSpc>
                <a:spcPct val="100000"/>
              </a:lnSpc>
              <a:spcBef>
                <a:spcPts val="0"/>
              </a:spcBef>
              <a:spcAft>
                <a:spcPts val="0"/>
              </a:spcAft>
              <a:buSzPts val="3800"/>
              <a:buChar char="●"/>
              <a:defRPr sz="3800">
                <a:solidFill>
                  <a:schemeClr val="dk2"/>
                </a:solidFill>
              </a:defRPr>
            </a:lvl1pPr>
            <a:lvl2pPr marL="914400" lvl="1" indent="-469900" rtl="0">
              <a:lnSpc>
                <a:spcPct val="100000"/>
              </a:lnSpc>
              <a:spcBef>
                <a:spcPts val="0"/>
              </a:spcBef>
              <a:spcAft>
                <a:spcPts val="0"/>
              </a:spcAft>
              <a:buSzPts val="3800"/>
              <a:buChar char="●"/>
              <a:defRPr sz="3800">
                <a:solidFill>
                  <a:schemeClr val="dk2"/>
                </a:solidFill>
              </a:defRPr>
            </a:lvl2pPr>
            <a:lvl3pPr marL="1371600" lvl="2" indent="-469900" rtl="0">
              <a:lnSpc>
                <a:spcPct val="100000"/>
              </a:lnSpc>
              <a:spcBef>
                <a:spcPts val="0"/>
              </a:spcBef>
              <a:spcAft>
                <a:spcPts val="0"/>
              </a:spcAft>
              <a:buSzPts val="3800"/>
              <a:buChar char="●"/>
              <a:defRPr sz="3800">
                <a:solidFill>
                  <a:schemeClr val="dk2"/>
                </a:solidFill>
              </a:defRPr>
            </a:lvl3pPr>
            <a:lvl4pPr marL="1828800" lvl="3" indent="-469900" rtl="0">
              <a:lnSpc>
                <a:spcPct val="100000"/>
              </a:lnSpc>
              <a:spcBef>
                <a:spcPts val="0"/>
              </a:spcBef>
              <a:spcAft>
                <a:spcPts val="0"/>
              </a:spcAft>
              <a:buSzPts val="3800"/>
              <a:buChar char="●"/>
              <a:defRPr sz="3800">
                <a:solidFill>
                  <a:schemeClr val="dk2"/>
                </a:solidFill>
              </a:defRPr>
            </a:lvl4pPr>
            <a:lvl5pPr marL="2286000" lvl="4" indent="-469900" rtl="0">
              <a:lnSpc>
                <a:spcPct val="100000"/>
              </a:lnSpc>
              <a:spcBef>
                <a:spcPts val="0"/>
              </a:spcBef>
              <a:spcAft>
                <a:spcPts val="0"/>
              </a:spcAft>
              <a:buSzPts val="3800"/>
              <a:buChar char="●"/>
              <a:defRPr sz="3800">
                <a:solidFill>
                  <a:schemeClr val="dk2"/>
                </a:solidFill>
              </a:defRPr>
            </a:lvl5pPr>
            <a:lvl6pPr marL="2743200" lvl="5" indent="-469900" rtl="0">
              <a:lnSpc>
                <a:spcPct val="100000"/>
              </a:lnSpc>
              <a:spcBef>
                <a:spcPts val="0"/>
              </a:spcBef>
              <a:spcAft>
                <a:spcPts val="0"/>
              </a:spcAft>
              <a:buSzPts val="3800"/>
              <a:buChar char="●"/>
              <a:defRPr sz="3800">
                <a:solidFill>
                  <a:schemeClr val="dk2"/>
                </a:solidFill>
              </a:defRPr>
            </a:lvl6pPr>
            <a:lvl7pPr marL="3200400" lvl="6" indent="-469900" rtl="0">
              <a:lnSpc>
                <a:spcPct val="100000"/>
              </a:lnSpc>
              <a:spcBef>
                <a:spcPts val="0"/>
              </a:spcBef>
              <a:spcAft>
                <a:spcPts val="0"/>
              </a:spcAft>
              <a:buSzPts val="3800"/>
              <a:buChar char="●"/>
              <a:defRPr sz="3800">
                <a:solidFill>
                  <a:schemeClr val="dk2"/>
                </a:solidFill>
              </a:defRPr>
            </a:lvl7pPr>
            <a:lvl8pPr marL="3657600" lvl="7" indent="-469900" rtl="0">
              <a:lnSpc>
                <a:spcPct val="100000"/>
              </a:lnSpc>
              <a:spcBef>
                <a:spcPts val="0"/>
              </a:spcBef>
              <a:spcAft>
                <a:spcPts val="0"/>
              </a:spcAft>
              <a:buSzPts val="3800"/>
              <a:buChar char="●"/>
              <a:defRPr sz="3800">
                <a:solidFill>
                  <a:schemeClr val="dk2"/>
                </a:solidFill>
              </a:defRPr>
            </a:lvl8pPr>
            <a:lvl9pPr marL="4114800" lvl="8" indent="-469900" rtl="0">
              <a:lnSpc>
                <a:spcPct val="100000"/>
              </a:lnSpc>
              <a:spcBef>
                <a:spcPts val="0"/>
              </a:spcBef>
              <a:spcAft>
                <a:spcPts val="0"/>
              </a:spcAft>
              <a:buSzPts val="3800"/>
              <a:buChar char="●"/>
              <a:defRPr sz="3800">
                <a:solidFill>
                  <a:schemeClr val="dk2"/>
                </a:solidFill>
              </a:defRPr>
            </a:lvl9pPr>
          </a:lstStyle>
          <a:p>
            <a:endParaRPr/>
          </a:p>
        </p:txBody>
      </p:sp>
      <p:sp>
        <p:nvSpPr>
          <p:cNvPr id="802" name="Google Shape;802;p85"/>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803" name="Google Shape;803;p85"/>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04" name="Google Shape;804;p8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805" name="Google Shape;805;p85"/>
          <p:cNvSpPr txBox="1">
            <a:spLocks noGrp="1"/>
          </p:cNvSpPr>
          <p:nvPr>
            <p:ph type="body" idx="4"/>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06" name="Google Shape;806;p85"/>
          <p:cNvSpPr txBox="1">
            <a:spLocks noGrp="1"/>
          </p:cNvSpPr>
          <p:nvPr>
            <p:ph type="body" idx="5"/>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807" name="Google Shape;807;p85"/>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808" name="Google Shape;808;p85"/>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809" name="Google Shape;809;p85"/>
          <p:cNvCxnSpPr/>
          <p:nvPr/>
        </p:nvCxnSpPr>
        <p:spPr>
          <a:xfrm>
            <a:off x="239324" y="2571750"/>
            <a:ext cx="1986300" cy="0"/>
          </a:xfrm>
          <a:prstGeom prst="straightConnector1">
            <a:avLst/>
          </a:prstGeom>
          <a:noFill/>
          <a:ln w="9525" cap="flat" cmpd="sng">
            <a:solidFill>
              <a:srgbClr val="222222"/>
            </a:solidFill>
            <a:prstDash val="solid"/>
            <a:miter lim="400000"/>
            <a:headEnd type="none" w="sm" len="sm"/>
            <a:tailEnd type="none" w="sm" len="sm"/>
          </a:ln>
        </p:spPr>
      </p:cxnSp>
      <p:cxnSp>
        <p:nvCxnSpPr>
          <p:cNvPr id="810" name="Google Shape;810;p85"/>
          <p:cNvCxnSpPr/>
          <p:nvPr/>
        </p:nvCxnSpPr>
        <p:spPr>
          <a:xfrm>
            <a:off x="2464188" y="2571750"/>
            <a:ext cx="1989900" cy="0"/>
          </a:xfrm>
          <a:prstGeom prst="straightConnector1">
            <a:avLst/>
          </a:prstGeom>
          <a:noFill/>
          <a:ln w="9525" cap="flat" cmpd="sng">
            <a:solidFill>
              <a:srgbClr val="222222"/>
            </a:solidFill>
            <a:prstDash val="solid"/>
            <a:miter lim="400000"/>
            <a:headEnd type="none" w="sm" len="sm"/>
            <a:tailEnd type="none" w="sm" len="sm"/>
          </a:ln>
        </p:spPr>
      </p:cxnSp>
      <p:cxnSp>
        <p:nvCxnSpPr>
          <p:cNvPr id="811" name="Google Shape;811;p85"/>
          <p:cNvCxnSpPr/>
          <p:nvPr/>
        </p:nvCxnSpPr>
        <p:spPr>
          <a:xfrm>
            <a:off x="4689101" y="2571750"/>
            <a:ext cx="1991400" cy="0"/>
          </a:xfrm>
          <a:prstGeom prst="straightConnector1">
            <a:avLst/>
          </a:prstGeom>
          <a:noFill/>
          <a:ln w="9525" cap="flat" cmpd="sng">
            <a:solidFill>
              <a:srgbClr val="222222"/>
            </a:solidFill>
            <a:prstDash val="solid"/>
            <a:miter lim="400000"/>
            <a:headEnd type="none" w="sm" len="sm"/>
            <a:tailEnd type="none" w="sm" len="sm"/>
          </a:ln>
        </p:spPr>
      </p:cxnSp>
      <p:sp>
        <p:nvSpPr>
          <p:cNvPr id="812" name="Google Shape;812;p85"/>
          <p:cNvSpPr txBox="1">
            <a:spLocks noGrp="1"/>
          </p:cNvSpPr>
          <p:nvPr>
            <p:ph type="body" idx="6"/>
          </p:nvPr>
        </p:nvSpPr>
        <p:spPr>
          <a:xfrm>
            <a:off x="4689100"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813" name="Google Shape;813;p85"/>
          <p:cNvSpPr txBox="1">
            <a:spLocks noGrp="1"/>
          </p:cNvSpPr>
          <p:nvPr>
            <p:ph type="body" idx="7"/>
          </p:nvPr>
        </p:nvSpPr>
        <p:spPr>
          <a:xfrm>
            <a:off x="2464197"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814" name="Google Shape;814;p85"/>
          <p:cNvSpPr txBox="1">
            <a:spLocks noGrp="1"/>
          </p:cNvSpPr>
          <p:nvPr>
            <p:ph type="body" idx="8"/>
          </p:nvPr>
        </p:nvSpPr>
        <p:spPr>
          <a:xfrm>
            <a:off x="239325" y="2787250"/>
            <a:ext cx="1989600" cy="18744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815" name="Google Shape;815;p8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3 | Content – Case Study Quote &amp; Icons">
  <p:cSld name="TITLE_2_1_1_1_1_1_1_1_1_1_1_1_1_1_1_1_1">
    <p:bg>
      <p:bgPr>
        <a:solidFill>
          <a:srgbClr val="FFFFFF"/>
        </a:solidFill>
        <a:effectLst/>
      </p:bgPr>
    </p:bg>
    <p:spTree>
      <p:nvGrpSpPr>
        <p:cNvPr id="1" name="Shape 816"/>
        <p:cNvGrpSpPr/>
        <p:nvPr/>
      </p:nvGrpSpPr>
      <p:grpSpPr>
        <a:xfrm>
          <a:off x="0" y="0"/>
          <a:ext cx="0" cy="0"/>
          <a:chOff x="0" y="0"/>
          <a:chExt cx="0" cy="0"/>
        </a:xfrm>
      </p:grpSpPr>
      <p:sp>
        <p:nvSpPr>
          <p:cNvPr id="817" name="Google Shape;817;p86"/>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818" name="Google Shape;818;p86"/>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19" name="Google Shape;819;p8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820" name="Google Shape;820;p86"/>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21" name="Google Shape;821;p86"/>
          <p:cNvSpPr txBox="1">
            <a:spLocks noGrp="1"/>
          </p:cNvSpPr>
          <p:nvPr>
            <p:ph type="body" idx="2"/>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822" name="Google Shape;822;p86"/>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823" name="Google Shape;823;p86"/>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824" name="Google Shape;824;p86"/>
          <p:cNvSpPr txBox="1">
            <a:spLocks noGrp="1"/>
          </p:cNvSpPr>
          <p:nvPr>
            <p:ph type="body" idx="3"/>
          </p:nvPr>
        </p:nvSpPr>
        <p:spPr>
          <a:xfrm>
            <a:off x="5249700" y="159642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825" name="Google Shape;825;p86"/>
          <p:cNvSpPr txBox="1">
            <a:spLocks noGrp="1"/>
          </p:cNvSpPr>
          <p:nvPr>
            <p:ph type="body" idx="4"/>
          </p:nvPr>
        </p:nvSpPr>
        <p:spPr>
          <a:xfrm>
            <a:off x="5249700" y="2618875"/>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826" name="Google Shape;826;p86"/>
          <p:cNvSpPr txBox="1">
            <a:spLocks noGrp="1"/>
          </p:cNvSpPr>
          <p:nvPr>
            <p:ph type="body" idx="5"/>
          </p:nvPr>
        </p:nvSpPr>
        <p:spPr>
          <a:xfrm>
            <a:off x="5249700" y="3641322"/>
            <a:ext cx="1430100" cy="843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50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500"/>
              </a:spcBef>
              <a:spcAft>
                <a:spcPts val="500"/>
              </a:spcAft>
              <a:buSzPts val="900"/>
              <a:buFont typeface="Inter Medium"/>
              <a:buChar char="●"/>
              <a:defRPr sz="900">
                <a:latin typeface="Inter Medium"/>
                <a:ea typeface="Inter Medium"/>
                <a:cs typeface="Inter Medium"/>
                <a:sym typeface="Inter Medium"/>
              </a:defRPr>
            </a:lvl9pPr>
          </a:lstStyle>
          <a:p>
            <a:endParaRPr/>
          </a:p>
        </p:txBody>
      </p:sp>
      <p:sp>
        <p:nvSpPr>
          <p:cNvPr id="827" name="Google Shape;827;p86"/>
          <p:cNvSpPr txBox="1">
            <a:spLocks noGrp="1"/>
          </p:cNvSpPr>
          <p:nvPr>
            <p:ph type="body" idx="6"/>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828" name="Google Shape;828;p8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3 | Content – Case Study Quote &amp; Stats">
  <p:cSld name="TITLE_2_1_1_1_1_1_1_1_1_1_1_1_1_1_1_1_1_1">
    <p:bg>
      <p:bgPr>
        <a:solidFill>
          <a:srgbClr val="FFFFFF"/>
        </a:solidFill>
        <a:effectLst/>
      </p:bgPr>
    </p:bg>
    <p:spTree>
      <p:nvGrpSpPr>
        <p:cNvPr id="1" name="Shape 829"/>
        <p:cNvGrpSpPr/>
        <p:nvPr/>
      </p:nvGrpSpPr>
      <p:grpSpPr>
        <a:xfrm>
          <a:off x="0" y="0"/>
          <a:ext cx="0" cy="0"/>
          <a:chOff x="0" y="0"/>
          <a:chExt cx="0" cy="0"/>
        </a:xfrm>
      </p:grpSpPr>
      <p:sp>
        <p:nvSpPr>
          <p:cNvPr id="830" name="Google Shape;830;p87"/>
          <p:cNvSpPr txBox="1">
            <a:spLocks noGrp="1"/>
          </p:cNvSpPr>
          <p:nvPr>
            <p:ph type="body" idx="1"/>
          </p:nvPr>
        </p:nvSpPr>
        <p:spPr>
          <a:xfrm>
            <a:off x="4690300" y="1576477"/>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831" name="Google Shape;831;p87"/>
          <p:cNvSpPr txBox="1"/>
          <p:nvPr/>
        </p:nvSpPr>
        <p:spPr>
          <a:xfrm>
            <a:off x="6914000" y="1333100"/>
            <a:ext cx="1989600" cy="3570600"/>
          </a:xfrm>
          <a:prstGeom prst="rect">
            <a:avLst/>
          </a:prstGeom>
          <a:noFill/>
          <a:ln w="9525" cap="flat" cmpd="sng">
            <a:solidFill>
              <a:schemeClr val="dk1"/>
            </a:solidFill>
            <a:prstDash val="solid"/>
            <a:round/>
            <a:headEnd type="none" w="sm" len="sm"/>
            <a:tailEnd type="none" w="sm" len="sm"/>
          </a:ln>
        </p:spPr>
        <p:txBody>
          <a:bodyPr spcFirstLastPara="1" wrap="square" lIns="119075" tIns="119075" rIns="119075" bIns="119075" anchor="t" anchorCtr="0">
            <a:noAutofit/>
          </a:bodyPr>
          <a:lstStyle/>
          <a:p>
            <a:pPr marL="0" lvl="0" indent="0" algn="l" rtl="0">
              <a:lnSpc>
                <a:spcPct val="100000"/>
              </a:lnSpc>
              <a:spcBef>
                <a:spcPts val="800"/>
              </a:spcBef>
              <a:spcAft>
                <a:spcPts val="0"/>
              </a:spcAft>
              <a:buNone/>
            </a:pPr>
            <a:endParaRPr sz="500"/>
          </a:p>
        </p:txBody>
      </p:sp>
      <p:sp>
        <p:nvSpPr>
          <p:cNvPr id="832" name="Google Shape;832;p87"/>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33" name="Google Shape;833;p8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834" name="Google Shape;834;p87"/>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35" name="Google Shape;835;p87"/>
          <p:cNvSpPr txBox="1">
            <a:spLocks noGrp="1"/>
          </p:cNvSpPr>
          <p:nvPr>
            <p:ph type="body" idx="3"/>
          </p:nvPr>
        </p:nvSpPr>
        <p:spPr>
          <a:xfrm>
            <a:off x="7051100" y="2378250"/>
            <a:ext cx="1715400" cy="23883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cxnSp>
        <p:nvCxnSpPr>
          <p:cNvPr id="836" name="Google Shape;836;p87"/>
          <p:cNvCxnSpPr/>
          <p:nvPr/>
        </p:nvCxnSpPr>
        <p:spPr>
          <a:xfrm>
            <a:off x="239299" y="1333100"/>
            <a:ext cx="6440100" cy="0"/>
          </a:xfrm>
          <a:prstGeom prst="straightConnector1">
            <a:avLst/>
          </a:prstGeom>
          <a:noFill/>
          <a:ln w="9525" cap="flat" cmpd="sng">
            <a:solidFill>
              <a:schemeClr val="dk1"/>
            </a:solidFill>
            <a:prstDash val="solid"/>
            <a:miter lim="400000"/>
            <a:headEnd type="none" w="sm" len="sm"/>
            <a:tailEnd type="none" w="sm" len="sm"/>
          </a:ln>
        </p:spPr>
      </p:cxnSp>
      <p:cxnSp>
        <p:nvCxnSpPr>
          <p:cNvPr id="837" name="Google Shape;837;p87"/>
          <p:cNvCxnSpPr/>
          <p:nvPr/>
        </p:nvCxnSpPr>
        <p:spPr>
          <a:xfrm>
            <a:off x="239299" y="4903700"/>
            <a:ext cx="6440100" cy="0"/>
          </a:xfrm>
          <a:prstGeom prst="straightConnector1">
            <a:avLst/>
          </a:prstGeom>
          <a:noFill/>
          <a:ln w="9525" cap="flat" cmpd="sng">
            <a:solidFill>
              <a:schemeClr val="dk1"/>
            </a:solidFill>
            <a:prstDash val="solid"/>
            <a:miter lim="400000"/>
            <a:headEnd type="none" w="sm" len="sm"/>
            <a:tailEnd type="none" w="sm" len="sm"/>
          </a:ln>
        </p:spPr>
      </p:cxnSp>
      <p:sp>
        <p:nvSpPr>
          <p:cNvPr id="838" name="Google Shape;838;p87"/>
          <p:cNvSpPr txBox="1">
            <a:spLocks noGrp="1"/>
          </p:cNvSpPr>
          <p:nvPr>
            <p:ph type="body" idx="4"/>
          </p:nvPr>
        </p:nvSpPr>
        <p:spPr>
          <a:xfrm>
            <a:off x="4690300" y="1916050"/>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839" name="Google Shape;839;p87"/>
          <p:cNvSpPr txBox="1">
            <a:spLocks noGrp="1"/>
          </p:cNvSpPr>
          <p:nvPr>
            <p:ph type="body" idx="5"/>
          </p:nvPr>
        </p:nvSpPr>
        <p:spPr>
          <a:xfrm>
            <a:off x="239400" y="1576475"/>
            <a:ext cx="4213800" cy="30852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840" name="Google Shape;840;p87"/>
          <p:cNvSpPr txBox="1">
            <a:spLocks noGrp="1"/>
          </p:cNvSpPr>
          <p:nvPr>
            <p:ph type="body" idx="6"/>
          </p:nvPr>
        </p:nvSpPr>
        <p:spPr>
          <a:xfrm>
            <a:off x="4690300" y="2656720"/>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841" name="Google Shape;841;p87"/>
          <p:cNvSpPr txBox="1">
            <a:spLocks noGrp="1"/>
          </p:cNvSpPr>
          <p:nvPr>
            <p:ph type="body" idx="7"/>
          </p:nvPr>
        </p:nvSpPr>
        <p:spPr>
          <a:xfrm>
            <a:off x="4690300" y="2996293"/>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842" name="Google Shape;842;p87"/>
          <p:cNvSpPr txBox="1">
            <a:spLocks noGrp="1"/>
          </p:cNvSpPr>
          <p:nvPr>
            <p:ph type="body" idx="8"/>
          </p:nvPr>
        </p:nvSpPr>
        <p:spPr>
          <a:xfrm>
            <a:off x="4690300" y="3736976"/>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843" name="Google Shape;843;p87"/>
          <p:cNvSpPr txBox="1">
            <a:spLocks noGrp="1"/>
          </p:cNvSpPr>
          <p:nvPr>
            <p:ph type="body" idx="9"/>
          </p:nvPr>
        </p:nvSpPr>
        <p:spPr>
          <a:xfrm>
            <a:off x="4690300" y="4076549"/>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844" name="Google Shape;844;p8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 | Content – Text &amp; Media">
  <p:cSld name="TITLE_2_1_1_1_1_1_1_1_1_1_1_1_1_1_1_1_1_1_1">
    <p:bg>
      <p:bgPr>
        <a:solidFill>
          <a:srgbClr val="FFFFFF"/>
        </a:solidFill>
        <a:effectLst/>
      </p:bgPr>
    </p:bg>
    <p:spTree>
      <p:nvGrpSpPr>
        <p:cNvPr id="1" name="Shape 845"/>
        <p:cNvGrpSpPr/>
        <p:nvPr/>
      </p:nvGrpSpPr>
      <p:grpSpPr>
        <a:xfrm>
          <a:off x="0" y="0"/>
          <a:ext cx="0" cy="0"/>
          <a:chOff x="0" y="0"/>
          <a:chExt cx="0" cy="0"/>
        </a:xfrm>
      </p:grpSpPr>
      <p:sp>
        <p:nvSpPr>
          <p:cNvPr id="846" name="Google Shape;846;p88"/>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47" name="Google Shape;847;p8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848" name="Google Shape;848;p8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49" name="Google Shape;849;p88"/>
          <p:cNvSpPr txBox="1">
            <a:spLocks noGrp="1"/>
          </p:cNvSpPr>
          <p:nvPr>
            <p:ph type="body" idx="2"/>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850" name="Google Shape;850;p8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3 | Content – Text &amp; Media, Large">
  <p:cSld name="TITLE_2_1_1_1_1_1_1_1_1_1_1_1_1_1_1_1_1_1_1_1">
    <p:bg>
      <p:bgPr>
        <a:solidFill>
          <a:srgbClr val="FFFFFF"/>
        </a:solidFill>
        <a:effectLst/>
      </p:bgPr>
    </p:bg>
    <p:spTree>
      <p:nvGrpSpPr>
        <p:cNvPr id="1" name="Shape 851"/>
        <p:cNvGrpSpPr/>
        <p:nvPr/>
      </p:nvGrpSpPr>
      <p:grpSpPr>
        <a:xfrm>
          <a:off x="0" y="0"/>
          <a:ext cx="0" cy="0"/>
          <a:chOff x="0" y="0"/>
          <a:chExt cx="0" cy="0"/>
        </a:xfrm>
      </p:grpSpPr>
      <p:sp>
        <p:nvSpPr>
          <p:cNvPr id="852" name="Google Shape;852;p89"/>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53" name="Google Shape;853;p89"/>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854" name="Google Shape;854;p89"/>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55" name="Google Shape;855;p89"/>
          <p:cNvSpPr txBox="1">
            <a:spLocks noGrp="1"/>
          </p:cNvSpPr>
          <p:nvPr>
            <p:ph type="body" idx="2"/>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856" name="Google Shape;856;p89"/>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3 | Content – Headline &amp; Graph">
  <p:cSld name="TITLE_2_1_1_1_1_1_1_1_1_1_1_1_1_1_1_1_1_1_1_1_1">
    <p:bg>
      <p:bgPr>
        <a:solidFill>
          <a:srgbClr val="FFFFFF"/>
        </a:solidFill>
        <a:effectLst/>
      </p:bgPr>
    </p:bg>
    <p:spTree>
      <p:nvGrpSpPr>
        <p:cNvPr id="1" name="Shape 857"/>
        <p:cNvGrpSpPr/>
        <p:nvPr/>
      </p:nvGrpSpPr>
      <p:grpSpPr>
        <a:xfrm>
          <a:off x="0" y="0"/>
          <a:ext cx="0" cy="0"/>
          <a:chOff x="0" y="0"/>
          <a:chExt cx="0" cy="0"/>
        </a:xfrm>
      </p:grpSpPr>
      <p:sp>
        <p:nvSpPr>
          <p:cNvPr id="858" name="Google Shape;858;p90"/>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59" name="Google Shape;859;p9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860" name="Google Shape;860;p90"/>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61" name="Google Shape;861;p90"/>
          <p:cNvSpPr/>
          <p:nvPr/>
        </p:nvSpPr>
        <p:spPr>
          <a:xfrm>
            <a:off x="239375" y="1360800"/>
            <a:ext cx="86655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0"/>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863" name="Google Shape;863;p9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 | Content – Text &amp; Graph, Large">
  <p:cSld name="TITLE_2_1_1_1_1_1_1_1_1_1_1_1_1_1_1_1_1_1_1_1_1_1">
    <p:bg>
      <p:bgPr>
        <a:solidFill>
          <a:srgbClr val="FFFFFF"/>
        </a:solidFill>
        <a:effectLst/>
      </p:bgPr>
    </p:bg>
    <p:spTree>
      <p:nvGrpSpPr>
        <p:cNvPr id="1" name="Shape 864"/>
        <p:cNvGrpSpPr/>
        <p:nvPr/>
      </p:nvGrpSpPr>
      <p:grpSpPr>
        <a:xfrm>
          <a:off x="0" y="0"/>
          <a:ext cx="0" cy="0"/>
          <a:chOff x="0" y="0"/>
          <a:chExt cx="0" cy="0"/>
        </a:xfrm>
      </p:grpSpPr>
      <p:sp>
        <p:nvSpPr>
          <p:cNvPr id="865" name="Google Shape;865;p91"/>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66" name="Google Shape;866;p91"/>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867" name="Google Shape;867;p91"/>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68" name="Google Shape;868;p91"/>
          <p:cNvSpPr/>
          <p:nvPr/>
        </p:nvSpPr>
        <p:spPr>
          <a:xfrm>
            <a:off x="2464475" y="1360800"/>
            <a:ext cx="64404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9" name="Google Shape;869;p91"/>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870" name="Google Shape;870;p91"/>
          <p:cNvSpPr txBox="1">
            <a:spLocks noGrp="1"/>
          </p:cNvSpPr>
          <p:nvPr>
            <p:ph type="body" idx="3"/>
          </p:nvPr>
        </p:nvSpPr>
        <p:spPr>
          <a:xfrm>
            <a:off x="238300" y="1360800"/>
            <a:ext cx="1989600" cy="3545100"/>
          </a:xfrm>
          <a:prstGeom prst="rect">
            <a:avLst/>
          </a:prstGeom>
        </p:spPr>
        <p:txBody>
          <a:bodyPr spcFirstLastPara="1" wrap="square" lIns="0" tIns="0" rIns="0" bIns="0" anchor="t" anchorCtr="0">
            <a:noAutofit/>
          </a:bodyPr>
          <a:lstStyle>
            <a:lvl1pPr marL="457200" lvl="0"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pic>
        <p:nvPicPr>
          <p:cNvPr id="871" name="Google Shape;871;p91"/>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 Content – 2 Column, Copy &amp; Stats">
  <p:cSld name="TITLE_2_1_1_1_1_1_1_2">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63" name="Google Shape;63;p10"/>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64" name="Google Shape;64;p10"/>
          <p:cNvSpPr txBox="1">
            <a:spLocks noGrp="1"/>
          </p:cNvSpPr>
          <p:nvPr>
            <p:ph type="body" idx="1"/>
          </p:nvPr>
        </p:nvSpPr>
        <p:spPr>
          <a:xfrm>
            <a:off x="239400" y="1360800"/>
            <a:ext cx="64404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65" name="Google Shape;65;p10"/>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66" name="Google Shape;66;p10"/>
          <p:cNvSpPr txBox="1">
            <a:spLocks noGrp="1"/>
          </p:cNvSpPr>
          <p:nvPr>
            <p:ph type="body" idx="3"/>
          </p:nvPr>
        </p:nvSpPr>
        <p:spPr>
          <a:xfrm>
            <a:off x="6917400" y="1360702"/>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67" name="Google Shape;67;p10"/>
          <p:cNvSpPr txBox="1">
            <a:spLocks noGrp="1"/>
          </p:cNvSpPr>
          <p:nvPr>
            <p:ph type="body" idx="4"/>
          </p:nvPr>
        </p:nvSpPr>
        <p:spPr>
          <a:xfrm>
            <a:off x="6917400" y="1700275"/>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68" name="Google Shape;68;p10"/>
          <p:cNvSpPr txBox="1">
            <a:spLocks noGrp="1"/>
          </p:cNvSpPr>
          <p:nvPr>
            <p:ph type="body" idx="5"/>
          </p:nvPr>
        </p:nvSpPr>
        <p:spPr>
          <a:xfrm>
            <a:off x="6917400" y="2440945"/>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69" name="Google Shape;69;p10"/>
          <p:cNvSpPr txBox="1">
            <a:spLocks noGrp="1"/>
          </p:cNvSpPr>
          <p:nvPr>
            <p:ph type="body" idx="6"/>
          </p:nvPr>
        </p:nvSpPr>
        <p:spPr>
          <a:xfrm>
            <a:off x="6917400" y="2780518"/>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sp>
        <p:nvSpPr>
          <p:cNvPr id="70" name="Google Shape;70;p10"/>
          <p:cNvSpPr txBox="1">
            <a:spLocks noGrp="1"/>
          </p:cNvSpPr>
          <p:nvPr>
            <p:ph type="body" idx="7"/>
          </p:nvPr>
        </p:nvSpPr>
        <p:spPr>
          <a:xfrm>
            <a:off x="6917400" y="3521201"/>
            <a:ext cx="1989600" cy="297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solidFill>
                  <a:schemeClr val="dk2"/>
                </a:solidFill>
              </a:defRPr>
            </a:lvl1pPr>
            <a:lvl2pPr marL="914400" lvl="1" indent="-349250" rtl="0">
              <a:lnSpc>
                <a:spcPct val="100000"/>
              </a:lnSpc>
              <a:spcBef>
                <a:spcPts val="0"/>
              </a:spcBef>
              <a:spcAft>
                <a:spcPts val="0"/>
              </a:spcAft>
              <a:buSzPts val="1900"/>
              <a:buChar char="●"/>
              <a:defRPr sz="1900">
                <a:solidFill>
                  <a:schemeClr val="dk2"/>
                </a:solidFill>
              </a:defRPr>
            </a:lvl2pPr>
            <a:lvl3pPr marL="1371600" lvl="2" indent="-349250" rtl="0">
              <a:lnSpc>
                <a:spcPct val="100000"/>
              </a:lnSpc>
              <a:spcBef>
                <a:spcPts val="0"/>
              </a:spcBef>
              <a:spcAft>
                <a:spcPts val="0"/>
              </a:spcAft>
              <a:buSzPts val="1900"/>
              <a:buChar char="●"/>
              <a:defRPr sz="1900">
                <a:solidFill>
                  <a:schemeClr val="dk2"/>
                </a:solidFill>
              </a:defRPr>
            </a:lvl3pPr>
            <a:lvl4pPr marL="1828800" lvl="3" indent="-349250" rtl="0">
              <a:lnSpc>
                <a:spcPct val="100000"/>
              </a:lnSpc>
              <a:spcBef>
                <a:spcPts val="0"/>
              </a:spcBef>
              <a:spcAft>
                <a:spcPts val="0"/>
              </a:spcAft>
              <a:buSzPts val="1900"/>
              <a:buChar char="●"/>
              <a:defRPr sz="1900">
                <a:solidFill>
                  <a:schemeClr val="dk2"/>
                </a:solidFill>
              </a:defRPr>
            </a:lvl4pPr>
            <a:lvl5pPr marL="2286000" lvl="4" indent="-349250" rtl="0">
              <a:lnSpc>
                <a:spcPct val="100000"/>
              </a:lnSpc>
              <a:spcBef>
                <a:spcPts val="0"/>
              </a:spcBef>
              <a:spcAft>
                <a:spcPts val="0"/>
              </a:spcAft>
              <a:buSzPts val="1900"/>
              <a:buChar char="●"/>
              <a:defRPr sz="1900">
                <a:solidFill>
                  <a:schemeClr val="dk2"/>
                </a:solidFill>
              </a:defRPr>
            </a:lvl5pPr>
            <a:lvl6pPr marL="2743200" lvl="5" indent="-349250" rtl="0">
              <a:lnSpc>
                <a:spcPct val="100000"/>
              </a:lnSpc>
              <a:spcBef>
                <a:spcPts val="0"/>
              </a:spcBef>
              <a:spcAft>
                <a:spcPts val="0"/>
              </a:spcAft>
              <a:buSzPts val="1900"/>
              <a:buChar char="●"/>
              <a:defRPr sz="1900">
                <a:solidFill>
                  <a:schemeClr val="dk2"/>
                </a:solidFill>
              </a:defRPr>
            </a:lvl6pPr>
            <a:lvl7pPr marL="3200400" lvl="6" indent="-349250" rtl="0">
              <a:lnSpc>
                <a:spcPct val="100000"/>
              </a:lnSpc>
              <a:spcBef>
                <a:spcPts val="0"/>
              </a:spcBef>
              <a:spcAft>
                <a:spcPts val="0"/>
              </a:spcAft>
              <a:buSzPts val="1900"/>
              <a:buChar char="●"/>
              <a:defRPr sz="1900">
                <a:solidFill>
                  <a:schemeClr val="dk2"/>
                </a:solidFill>
              </a:defRPr>
            </a:lvl7pPr>
            <a:lvl8pPr marL="3657600" lvl="7" indent="-349250" rtl="0">
              <a:lnSpc>
                <a:spcPct val="100000"/>
              </a:lnSpc>
              <a:spcBef>
                <a:spcPts val="0"/>
              </a:spcBef>
              <a:spcAft>
                <a:spcPts val="0"/>
              </a:spcAft>
              <a:buSzPts val="1900"/>
              <a:buChar char="●"/>
              <a:defRPr sz="1900">
                <a:solidFill>
                  <a:schemeClr val="dk2"/>
                </a:solidFill>
              </a:defRPr>
            </a:lvl8pPr>
            <a:lvl9pPr marL="4114800" lvl="8" indent="-349250" rtl="0">
              <a:lnSpc>
                <a:spcPct val="100000"/>
              </a:lnSpc>
              <a:spcBef>
                <a:spcPts val="0"/>
              </a:spcBef>
              <a:spcAft>
                <a:spcPts val="0"/>
              </a:spcAft>
              <a:buSzPts val="1900"/>
              <a:buChar char="●"/>
              <a:defRPr sz="1900">
                <a:solidFill>
                  <a:schemeClr val="dk2"/>
                </a:solidFill>
              </a:defRPr>
            </a:lvl9pPr>
          </a:lstStyle>
          <a:p>
            <a:endParaRPr/>
          </a:p>
        </p:txBody>
      </p:sp>
      <p:sp>
        <p:nvSpPr>
          <p:cNvPr id="71" name="Google Shape;71;p10"/>
          <p:cNvSpPr txBox="1">
            <a:spLocks noGrp="1"/>
          </p:cNvSpPr>
          <p:nvPr>
            <p:ph type="body" idx="8"/>
          </p:nvPr>
        </p:nvSpPr>
        <p:spPr>
          <a:xfrm>
            <a:off x="6917400" y="3860774"/>
            <a:ext cx="1989600" cy="569400"/>
          </a:xfrm>
          <a:prstGeom prst="rect">
            <a:avLst/>
          </a:prstGeom>
        </p:spPr>
        <p:txBody>
          <a:bodyPr spcFirstLastPara="1" wrap="square" lIns="0" tIns="0" rIns="0" bIns="0" anchor="t" anchorCtr="0">
            <a:noAutofit/>
          </a:bodyPr>
          <a:lstStyle>
            <a:lvl1pPr marL="457200" lvl="0"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1pPr>
            <a:lvl2pPr marL="914400" lvl="1"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2pPr>
            <a:lvl3pPr marL="1371600" lvl="2"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3pPr>
            <a:lvl4pPr marL="1828800" lvl="3"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4pPr>
            <a:lvl5pPr marL="2286000" lvl="4"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5pPr>
            <a:lvl6pPr marL="2743200" lvl="5"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6pPr>
            <a:lvl7pPr marL="3200400" lvl="6"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7pPr>
            <a:lvl8pPr marL="3657600" lvl="7"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8pPr>
            <a:lvl9pPr marL="4114800" lvl="8" indent="-285750" rtl="0">
              <a:lnSpc>
                <a:spcPct val="100000"/>
              </a:lnSpc>
              <a:spcBef>
                <a:spcPts val="0"/>
              </a:spcBef>
              <a:spcAft>
                <a:spcPts val="0"/>
              </a:spcAft>
              <a:buSzPts val="900"/>
              <a:buFont typeface="Inter Medium"/>
              <a:buChar char="●"/>
              <a:defRPr sz="900">
                <a:latin typeface="Inter Medium"/>
                <a:ea typeface="Inter Medium"/>
                <a:cs typeface="Inter Medium"/>
                <a:sym typeface="Inter Medium"/>
              </a:defRPr>
            </a:lvl9pPr>
          </a:lstStyle>
          <a:p>
            <a:endParaRPr/>
          </a:p>
        </p:txBody>
      </p:sp>
      <p:pic>
        <p:nvPicPr>
          <p:cNvPr id="72" name="Google Shape;72;p10"/>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3 | Content – Text &amp; Graph">
  <p:cSld name="TITLE_2_1_1_1_1_1_1_1_1_1_1_1_1_1_1_1_1_1_1_1_1_1_1">
    <p:bg>
      <p:bgPr>
        <a:solidFill>
          <a:srgbClr val="FFFFFF"/>
        </a:solidFill>
        <a:effectLst/>
      </p:bgPr>
    </p:bg>
    <p:spTree>
      <p:nvGrpSpPr>
        <p:cNvPr id="1" name="Shape 872"/>
        <p:cNvGrpSpPr/>
        <p:nvPr/>
      </p:nvGrpSpPr>
      <p:grpSpPr>
        <a:xfrm>
          <a:off x="0" y="0"/>
          <a:ext cx="0" cy="0"/>
          <a:chOff x="0" y="0"/>
          <a:chExt cx="0" cy="0"/>
        </a:xfrm>
      </p:grpSpPr>
      <p:sp>
        <p:nvSpPr>
          <p:cNvPr id="873" name="Google Shape;873;p92"/>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74" name="Google Shape;874;p92"/>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875" name="Google Shape;875;p92"/>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76" name="Google Shape;876;p92"/>
          <p:cNvSpPr/>
          <p:nvPr/>
        </p:nvSpPr>
        <p:spPr>
          <a:xfrm>
            <a:off x="4691075" y="1360800"/>
            <a:ext cx="4213800" cy="354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77" name="Google Shape;877;p92"/>
          <p:cNvSpPr txBox="1">
            <a:spLocks noGrp="1"/>
          </p:cNvSpPr>
          <p:nvPr>
            <p:ph type="body" idx="2"/>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sp>
        <p:nvSpPr>
          <p:cNvPr id="878" name="Google Shape;878;p92"/>
          <p:cNvSpPr txBox="1">
            <a:spLocks noGrp="1"/>
          </p:cNvSpPr>
          <p:nvPr>
            <p:ph type="body" idx="3"/>
          </p:nvPr>
        </p:nvSpPr>
        <p:spPr>
          <a:xfrm>
            <a:off x="239400" y="1360800"/>
            <a:ext cx="4213800" cy="35451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pic>
        <p:nvPicPr>
          <p:cNvPr id="879" name="Google Shape;879;p92"/>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3 | Content – Large Headline Only">
  <p:cSld name="TITLE_2_1_1_1_1_1_1_1_1_1_1_1_1_1_1_1_1_1_1_1_1_1_1_1_2">
    <p:bg>
      <p:bgPr>
        <a:solidFill>
          <a:srgbClr val="FFFFFF"/>
        </a:solidFill>
        <a:effectLst/>
      </p:bgPr>
    </p:bg>
    <p:spTree>
      <p:nvGrpSpPr>
        <p:cNvPr id="1" name="Shape 880"/>
        <p:cNvGrpSpPr/>
        <p:nvPr/>
      </p:nvGrpSpPr>
      <p:grpSpPr>
        <a:xfrm>
          <a:off x="0" y="0"/>
          <a:ext cx="0" cy="0"/>
          <a:chOff x="0" y="0"/>
          <a:chExt cx="0" cy="0"/>
        </a:xfrm>
      </p:grpSpPr>
      <p:sp>
        <p:nvSpPr>
          <p:cNvPr id="881" name="Google Shape;881;p93"/>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82" name="Google Shape;882;p93"/>
          <p:cNvSpPr txBox="1">
            <a:spLocks noGrp="1"/>
          </p:cNvSpPr>
          <p:nvPr>
            <p:ph type="title"/>
          </p:nvPr>
        </p:nvSpPr>
        <p:spPr>
          <a:xfrm>
            <a:off x="239300" y="951300"/>
            <a:ext cx="6440400" cy="1212600"/>
          </a:xfrm>
          <a:prstGeom prst="rect">
            <a:avLst/>
          </a:prstGeom>
        </p:spPr>
        <p:txBody>
          <a:bodyPr spcFirstLastPara="1" wrap="square" lIns="0" tIns="0" rIns="0" bIns="0" anchor="t" anchorCtr="0">
            <a:no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3 | Content – Headline Only">
  <p:cSld name="TITLE_2_1_1_1_1_1_1_1_1_1_1_1_1_1_1_1_1_1_1_1_1_1_1_1">
    <p:bg>
      <p:bgPr>
        <a:solidFill>
          <a:srgbClr val="FFFFFF"/>
        </a:solidFill>
        <a:effectLst/>
      </p:bgPr>
    </p:bg>
    <p:spTree>
      <p:nvGrpSpPr>
        <p:cNvPr id="1" name="Shape 883"/>
        <p:cNvGrpSpPr/>
        <p:nvPr/>
      </p:nvGrpSpPr>
      <p:grpSpPr>
        <a:xfrm>
          <a:off x="0" y="0"/>
          <a:ext cx="0" cy="0"/>
          <a:chOff x="0" y="0"/>
          <a:chExt cx="0" cy="0"/>
        </a:xfrm>
      </p:grpSpPr>
      <p:cxnSp>
        <p:nvCxnSpPr>
          <p:cNvPr id="884" name="Google Shape;884;p94"/>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885" name="Google Shape;885;p94"/>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86" name="Google Shape;886;p94"/>
          <p:cNvSpPr txBox="1">
            <a:spLocks noGrp="1"/>
          </p:cNvSpPr>
          <p:nvPr>
            <p:ph type="title"/>
          </p:nvPr>
        </p:nvSpPr>
        <p:spPr>
          <a:xfrm>
            <a:off x="239300" y="858900"/>
            <a:ext cx="86655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887" name="Google Shape;887;p94"/>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3 | Content – Header Only">
  <p:cSld name="TITLE_2_1_1_1_1_1_1_1_1_1_1_1_1_1_1_1_1_1_1_1_1_1_1_1_1">
    <p:bg>
      <p:bgPr>
        <a:solidFill>
          <a:srgbClr val="FFFFFF"/>
        </a:solidFill>
        <a:effectLst/>
      </p:bgPr>
    </p:bg>
    <p:spTree>
      <p:nvGrpSpPr>
        <p:cNvPr id="1" name="Shape 888"/>
        <p:cNvGrpSpPr/>
        <p:nvPr/>
      </p:nvGrpSpPr>
      <p:grpSpPr>
        <a:xfrm>
          <a:off x="0" y="0"/>
          <a:ext cx="0" cy="0"/>
          <a:chOff x="0" y="0"/>
          <a:chExt cx="0" cy="0"/>
        </a:xfrm>
      </p:grpSpPr>
      <p:cxnSp>
        <p:nvCxnSpPr>
          <p:cNvPr id="889" name="Google Shape;889;p95"/>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890" name="Google Shape;890;p95"/>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pic>
        <p:nvPicPr>
          <p:cNvPr id="891" name="Google Shape;891;p95"/>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3 | Content – Large Stat">
  <p:cSld name="TITLE_2_1_1_1_1_1_1_1_1_1_1_1_1_1_1_1_1_1_1_1_1_1_1_1_1_1">
    <p:bg>
      <p:bgPr>
        <a:solidFill>
          <a:srgbClr val="FFFFFF"/>
        </a:solidFill>
        <a:effectLst/>
      </p:bgPr>
    </p:bg>
    <p:spTree>
      <p:nvGrpSpPr>
        <p:cNvPr id="1" name="Shape 892"/>
        <p:cNvGrpSpPr/>
        <p:nvPr/>
      </p:nvGrpSpPr>
      <p:grpSpPr>
        <a:xfrm>
          <a:off x="0" y="0"/>
          <a:ext cx="0" cy="0"/>
          <a:chOff x="0" y="0"/>
          <a:chExt cx="0" cy="0"/>
        </a:xfrm>
      </p:grpSpPr>
      <p:sp>
        <p:nvSpPr>
          <p:cNvPr id="893" name="Google Shape;893;p96"/>
          <p:cNvSpPr/>
          <p:nvPr/>
        </p:nvSpPr>
        <p:spPr>
          <a:xfrm>
            <a:off x="239375" y="1360800"/>
            <a:ext cx="8665500" cy="35451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6"/>
          <p:cNvSpPr txBox="1">
            <a:spLocks noGrp="1"/>
          </p:cNvSpPr>
          <p:nvPr>
            <p:ph type="body" idx="1"/>
          </p:nvPr>
        </p:nvSpPr>
        <p:spPr>
          <a:xfrm>
            <a:off x="874800" y="1756200"/>
            <a:ext cx="7396200" cy="1425600"/>
          </a:xfrm>
          <a:prstGeom prst="rect">
            <a:avLst/>
          </a:prstGeom>
        </p:spPr>
        <p:txBody>
          <a:bodyPr spcFirstLastPara="1" wrap="square" lIns="0" tIns="0" rIns="0" bIns="0" anchor="t" anchorCtr="0">
            <a:noAutofit/>
          </a:bodyPr>
          <a:lstStyle>
            <a:lvl1pPr marL="457200" lvl="0" indent="-895350" algn="ctr" rtl="0">
              <a:lnSpc>
                <a:spcPct val="100000"/>
              </a:lnSpc>
              <a:spcBef>
                <a:spcPts val="0"/>
              </a:spcBef>
              <a:spcAft>
                <a:spcPts val="0"/>
              </a:spcAft>
              <a:buSzPts val="10500"/>
              <a:buChar char="●"/>
              <a:defRPr sz="10500">
                <a:solidFill>
                  <a:schemeClr val="dk2"/>
                </a:solidFill>
              </a:defRPr>
            </a:lvl1pPr>
            <a:lvl2pPr marL="914400" lvl="1" indent="-958850" algn="ctr" rtl="0">
              <a:lnSpc>
                <a:spcPct val="100000"/>
              </a:lnSpc>
              <a:spcBef>
                <a:spcPts val="0"/>
              </a:spcBef>
              <a:spcAft>
                <a:spcPts val="0"/>
              </a:spcAft>
              <a:buSzPts val="11500"/>
              <a:buChar char="●"/>
              <a:defRPr sz="11500">
                <a:solidFill>
                  <a:schemeClr val="dk2"/>
                </a:solidFill>
              </a:defRPr>
            </a:lvl2pPr>
            <a:lvl3pPr marL="1371600" lvl="2" indent="-958850" algn="ctr" rtl="0">
              <a:lnSpc>
                <a:spcPct val="100000"/>
              </a:lnSpc>
              <a:spcBef>
                <a:spcPts val="0"/>
              </a:spcBef>
              <a:spcAft>
                <a:spcPts val="0"/>
              </a:spcAft>
              <a:buSzPts val="11500"/>
              <a:buChar char="●"/>
              <a:defRPr sz="11500">
                <a:solidFill>
                  <a:schemeClr val="dk2"/>
                </a:solidFill>
              </a:defRPr>
            </a:lvl3pPr>
            <a:lvl4pPr marL="1828800" lvl="3" indent="-958850" algn="ctr" rtl="0">
              <a:lnSpc>
                <a:spcPct val="100000"/>
              </a:lnSpc>
              <a:spcBef>
                <a:spcPts val="0"/>
              </a:spcBef>
              <a:spcAft>
                <a:spcPts val="0"/>
              </a:spcAft>
              <a:buSzPts val="11500"/>
              <a:buChar char="●"/>
              <a:defRPr sz="11500">
                <a:solidFill>
                  <a:schemeClr val="dk2"/>
                </a:solidFill>
              </a:defRPr>
            </a:lvl4pPr>
            <a:lvl5pPr marL="2286000" lvl="4" indent="-958850" algn="ctr" rtl="0">
              <a:lnSpc>
                <a:spcPct val="100000"/>
              </a:lnSpc>
              <a:spcBef>
                <a:spcPts val="0"/>
              </a:spcBef>
              <a:spcAft>
                <a:spcPts val="0"/>
              </a:spcAft>
              <a:buSzPts val="11500"/>
              <a:buChar char="●"/>
              <a:defRPr sz="11500">
                <a:solidFill>
                  <a:schemeClr val="dk2"/>
                </a:solidFill>
              </a:defRPr>
            </a:lvl5pPr>
            <a:lvl6pPr marL="2743200" lvl="5" indent="-958850" algn="ctr" rtl="0">
              <a:lnSpc>
                <a:spcPct val="100000"/>
              </a:lnSpc>
              <a:spcBef>
                <a:spcPts val="0"/>
              </a:spcBef>
              <a:spcAft>
                <a:spcPts val="0"/>
              </a:spcAft>
              <a:buSzPts val="11500"/>
              <a:buChar char="●"/>
              <a:defRPr sz="11500">
                <a:solidFill>
                  <a:schemeClr val="dk2"/>
                </a:solidFill>
              </a:defRPr>
            </a:lvl6pPr>
            <a:lvl7pPr marL="3200400" lvl="6" indent="-958850" algn="ctr" rtl="0">
              <a:lnSpc>
                <a:spcPct val="100000"/>
              </a:lnSpc>
              <a:spcBef>
                <a:spcPts val="0"/>
              </a:spcBef>
              <a:spcAft>
                <a:spcPts val="0"/>
              </a:spcAft>
              <a:buSzPts val="11500"/>
              <a:buChar char="●"/>
              <a:defRPr sz="11500">
                <a:solidFill>
                  <a:schemeClr val="dk2"/>
                </a:solidFill>
              </a:defRPr>
            </a:lvl7pPr>
            <a:lvl8pPr marL="3657600" lvl="7" indent="-958850" algn="ctr" rtl="0">
              <a:lnSpc>
                <a:spcPct val="100000"/>
              </a:lnSpc>
              <a:spcBef>
                <a:spcPts val="0"/>
              </a:spcBef>
              <a:spcAft>
                <a:spcPts val="0"/>
              </a:spcAft>
              <a:buSzPts val="11500"/>
              <a:buChar char="●"/>
              <a:defRPr sz="11500">
                <a:solidFill>
                  <a:schemeClr val="dk2"/>
                </a:solidFill>
              </a:defRPr>
            </a:lvl8pPr>
            <a:lvl9pPr marL="4114800" lvl="8" indent="-958850" algn="ctr" rtl="0">
              <a:lnSpc>
                <a:spcPct val="100000"/>
              </a:lnSpc>
              <a:spcBef>
                <a:spcPts val="0"/>
              </a:spcBef>
              <a:spcAft>
                <a:spcPts val="0"/>
              </a:spcAft>
              <a:buSzPts val="11500"/>
              <a:buChar char="●"/>
              <a:defRPr sz="11500">
                <a:solidFill>
                  <a:schemeClr val="dk2"/>
                </a:solidFill>
              </a:defRPr>
            </a:lvl9pPr>
          </a:lstStyle>
          <a:p>
            <a:endParaRPr/>
          </a:p>
        </p:txBody>
      </p:sp>
      <p:cxnSp>
        <p:nvCxnSpPr>
          <p:cNvPr id="895" name="Google Shape;895;p96"/>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896" name="Google Shape;896;p96"/>
          <p:cNvSpPr txBox="1">
            <a:spLocks noGrp="1"/>
          </p:cNvSpPr>
          <p:nvPr>
            <p:ph type="body" idx="2"/>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897" name="Google Shape;897;p96"/>
          <p:cNvSpPr txBox="1">
            <a:spLocks noGrp="1"/>
          </p:cNvSpPr>
          <p:nvPr>
            <p:ph type="title"/>
          </p:nvPr>
        </p:nvSpPr>
        <p:spPr>
          <a:xfrm>
            <a:off x="239300" y="858900"/>
            <a:ext cx="6440400" cy="357300"/>
          </a:xfrm>
          <a:prstGeom prst="rect">
            <a:avLst/>
          </a:prstGeom>
        </p:spPr>
        <p:txBody>
          <a:bodyPr spcFirstLastPara="1" wrap="square" lIns="0" tIns="0" rIns="0" bIns="0" anchor="t" anchorCtr="0">
            <a:noAutofit/>
          </a:bodyPr>
          <a:lstStyle>
            <a:lvl1pPr lvl="0" rtl="0">
              <a:spcBef>
                <a:spcPts val="0"/>
              </a:spcBef>
              <a:spcAft>
                <a:spcPts val="0"/>
              </a:spcAft>
              <a:buSzPts val="1900"/>
              <a:buNone/>
              <a:defRPr sz="19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8" name="Google Shape;898;p96"/>
          <p:cNvSpPr txBox="1">
            <a:spLocks noGrp="1"/>
          </p:cNvSpPr>
          <p:nvPr>
            <p:ph type="body" idx="3"/>
          </p:nvPr>
        </p:nvSpPr>
        <p:spPr>
          <a:xfrm>
            <a:off x="2466000" y="3528600"/>
            <a:ext cx="4213800" cy="803400"/>
          </a:xfrm>
          <a:prstGeom prst="rect">
            <a:avLst/>
          </a:prstGeom>
        </p:spPr>
        <p:txBody>
          <a:bodyPr spcFirstLastPara="1" wrap="square" lIns="0" tIns="0" rIns="0" bIns="0" anchor="t" anchorCtr="0">
            <a:noAutofit/>
          </a:bodyPr>
          <a:lstStyle>
            <a:lvl1pPr marL="457200" lvl="0"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1pPr>
            <a:lvl2pPr marL="914400" lvl="1"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2pPr>
            <a:lvl3pPr marL="1371600" lvl="2"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3pPr>
            <a:lvl4pPr marL="1828800" lvl="3"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4pPr>
            <a:lvl5pPr marL="2286000" lvl="4"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5pPr>
            <a:lvl6pPr marL="2743200" lvl="5"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6pPr>
            <a:lvl7pPr marL="3200400" lvl="6"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7pPr>
            <a:lvl8pPr marL="3657600" lvl="7"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8pPr>
            <a:lvl9pPr marL="4114800" lvl="8" indent="-298450" algn="ctr" rtl="0">
              <a:lnSpc>
                <a:spcPct val="100000"/>
              </a:lnSpc>
              <a:spcBef>
                <a:spcPts val="0"/>
              </a:spcBef>
              <a:spcAft>
                <a:spcPts val="0"/>
              </a:spcAft>
              <a:buSzPts val="1100"/>
              <a:buFont typeface="Inter Medium"/>
              <a:buChar char="●"/>
              <a:defRPr sz="1100">
                <a:latin typeface="Inter Medium"/>
                <a:ea typeface="Inter Medium"/>
                <a:cs typeface="Inter Medium"/>
                <a:sym typeface="Inter Medium"/>
              </a:defRPr>
            </a:lvl9pPr>
          </a:lstStyle>
          <a:p>
            <a:endParaRPr/>
          </a:p>
        </p:txBody>
      </p:sp>
      <p:sp>
        <p:nvSpPr>
          <p:cNvPr id="899" name="Google Shape;899;p96"/>
          <p:cNvSpPr txBox="1">
            <a:spLocks noGrp="1"/>
          </p:cNvSpPr>
          <p:nvPr>
            <p:ph type="body" idx="4"/>
          </p:nvPr>
        </p:nvSpPr>
        <p:spPr>
          <a:xfrm>
            <a:off x="6917400" y="858900"/>
            <a:ext cx="1987500" cy="357300"/>
          </a:xfrm>
          <a:prstGeom prst="rect">
            <a:avLst/>
          </a:prstGeom>
        </p:spPr>
        <p:txBody>
          <a:bodyPr spcFirstLastPara="1" wrap="square" lIns="0" tIns="0" rIns="0" bIns="0" anchor="t" anchorCtr="0">
            <a:noAutofit/>
          </a:bodyPr>
          <a:lstStyle>
            <a:lvl1pPr marL="457200" lvl="0" indent="-266700" rtl="0">
              <a:spcBef>
                <a:spcPts val="0"/>
              </a:spcBef>
              <a:spcAft>
                <a:spcPts val="0"/>
              </a:spcAft>
              <a:buSzPts val="600"/>
              <a:buFont typeface="Inter SemiBold"/>
              <a:buChar char="●"/>
              <a:defRPr sz="600">
                <a:latin typeface="Inter SemiBold"/>
                <a:ea typeface="Inter SemiBold"/>
                <a:cs typeface="Inter SemiBold"/>
                <a:sym typeface="Inter SemiBold"/>
              </a:defRPr>
            </a:lvl1pPr>
            <a:lvl2pPr marL="914400" lvl="1" indent="-266700" rtl="0">
              <a:spcBef>
                <a:spcPts val="0"/>
              </a:spcBef>
              <a:spcAft>
                <a:spcPts val="0"/>
              </a:spcAft>
              <a:buSzPts val="600"/>
              <a:buFont typeface="Inter SemiBold"/>
              <a:buChar char="●"/>
              <a:defRPr sz="600">
                <a:latin typeface="Inter SemiBold"/>
                <a:ea typeface="Inter SemiBold"/>
                <a:cs typeface="Inter SemiBold"/>
                <a:sym typeface="Inter SemiBold"/>
              </a:defRPr>
            </a:lvl2pPr>
            <a:lvl3pPr marL="1371600" lvl="2" indent="-266700" rtl="0">
              <a:spcBef>
                <a:spcPts val="0"/>
              </a:spcBef>
              <a:spcAft>
                <a:spcPts val="0"/>
              </a:spcAft>
              <a:buSzPts val="600"/>
              <a:buFont typeface="Inter SemiBold"/>
              <a:buChar char="●"/>
              <a:defRPr sz="600">
                <a:latin typeface="Inter SemiBold"/>
                <a:ea typeface="Inter SemiBold"/>
                <a:cs typeface="Inter SemiBold"/>
                <a:sym typeface="Inter SemiBold"/>
              </a:defRPr>
            </a:lvl3pPr>
            <a:lvl4pPr marL="1828800" lvl="3" indent="-266700" rtl="0">
              <a:spcBef>
                <a:spcPts val="0"/>
              </a:spcBef>
              <a:spcAft>
                <a:spcPts val="0"/>
              </a:spcAft>
              <a:buSzPts val="600"/>
              <a:buFont typeface="Inter SemiBold"/>
              <a:buChar char="●"/>
              <a:defRPr sz="600">
                <a:latin typeface="Inter SemiBold"/>
                <a:ea typeface="Inter SemiBold"/>
                <a:cs typeface="Inter SemiBold"/>
                <a:sym typeface="Inter SemiBold"/>
              </a:defRPr>
            </a:lvl4pPr>
            <a:lvl5pPr marL="2286000" lvl="4" indent="-266700" rtl="0">
              <a:spcBef>
                <a:spcPts val="0"/>
              </a:spcBef>
              <a:spcAft>
                <a:spcPts val="0"/>
              </a:spcAft>
              <a:buSzPts val="600"/>
              <a:buFont typeface="Inter SemiBold"/>
              <a:buChar char="●"/>
              <a:defRPr sz="600">
                <a:latin typeface="Inter SemiBold"/>
                <a:ea typeface="Inter SemiBold"/>
                <a:cs typeface="Inter SemiBold"/>
                <a:sym typeface="Inter SemiBold"/>
              </a:defRPr>
            </a:lvl5pPr>
            <a:lvl6pPr marL="2743200" lvl="5" indent="-266700" rtl="0">
              <a:spcBef>
                <a:spcPts val="0"/>
              </a:spcBef>
              <a:spcAft>
                <a:spcPts val="0"/>
              </a:spcAft>
              <a:buSzPts val="600"/>
              <a:buFont typeface="Inter SemiBold"/>
              <a:buChar char="●"/>
              <a:defRPr sz="600">
                <a:latin typeface="Inter SemiBold"/>
                <a:ea typeface="Inter SemiBold"/>
                <a:cs typeface="Inter SemiBold"/>
                <a:sym typeface="Inter SemiBold"/>
              </a:defRPr>
            </a:lvl6pPr>
            <a:lvl7pPr marL="3200400" lvl="6" indent="-266700" rtl="0">
              <a:spcBef>
                <a:spcPts val="0"/>
              </a:spcBef>
              <a:spcAft>
                <a:spcPts val="0"/>
              </a:spcAft>
              <a:buSzPts val="600"/>
              <a:buFont typeface="Inter SemiBold"/>
              <a:buChar char="●"/>
              <a:defRPr sz="600">
                <a:latin typeface="Inter SemiBold"/>
                <a:ea typeface="Inter SemiBold"/>
                <a:cs typeface="Inter SemiBold"/>
                <a:sym typeface="Inter SemiBold"/>
              </a:defRPr>
            </a:lvl7pPr>
            <a:lvl8pPr marL="3657600" lvl="7" indent="-266700" rtl="0">
              <a:spcBef>
                <a:spcPts val="0"/>
              </a:spcBef>
              <a:spcAft>
                <a:spcPts val="0"/>
              </a:spcAft>
              <a:buSzPts val="600"/>
              <a:buFont typeface="Inter SemiBold"/>
              <a:buChar char="●"/>
              <a:defRPr sz="600">
                <a:latin typeface="Inter SemiBold"/>
                <a:ea typeface="Inter SemiBold"/>
                <a:cs typeface="Inter SemiBold"/>
                <a:sym typeface="Inter SemiBold"/>
              </a:defRPr>
            </a:lvl8pPr>
            <a:lvl9pPr marL="4114800" lvl="8" indent="-266700" rtl="0">
              <a:spcBef>
                <a:spcPts val="0"/>
              </a:spcBef>
              <a:spcAft>
                <a:spcPts val="0"/>
              </a:spcAft>
              <a:buSzPts val="600"/>
              <a:buFont typeface="Inter SemiBold"/>
              <a:buChar char="●"/>
              <a:defRPr sz="600">
                <a:latin typeface="Inter SemiBold"/>
                <a:ea typeface="Inter SemiBold"/>
                <a:cs typeface="Inter SemiBold"/>
                <a:sym typeface="Inter SemiBold"/>
              </a:defRPr>
            </a:lvl9pPr>
          </a:lstStyle>
          <a:p>
            <a:endParaRPr/>
          </a:p>
        </p:txBody>
      </p:sp>
      <p:pic>
        <p:nvPicPr>
          <p:cNvPr id="900" name="Google Shape;900;p96"/>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3 | Content – Text Only 1 Column">
  <p:cSld name="TITLE_2_1_1_1_1_1_1_1_1_1_1_1_1_1_1_1_1_1_1_1_1_1_1_1_1_1_1">
    <p:bg>
      <p:bgPr>
        <a:solidFill>
          <a:srgbClr val="FFFFFF"/>
        </a:solidFill>
        <a:effectLst/>
      </p:bgPr>
    </p:bg>
    <p:spTree>
      <p:nvGrpSpPr>
        <p:cNvPr id="1" name="Shape 901"/>
        <p:cNvGrpSpPr/>
        <p:nvPr/>
      </p:nvGrpSpPr>
      <p:grpSpPr>
        <a:xfrm>
          <a:off x="0" y="0"/>
          <a:ext cx="0" cy="0"/>
          <a:chOff x="0" y="0"/>
          <a:chExt cx="0" cy="0"/>
        </a:xfrm>
      </p:grpSpPr>
      <p:cxnSp>
        <p:nvCxnSpPr>
          <p:cNvPr id="902" name="Google Shape;902;p97"/>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03" name="Google Shape;903;p97"/>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04" name="Google Shape;904;p97"/>
          <p:cNvSpPr txBox="1">
            <a:spLocks noGrp="1"/>
          </p:cNvSpPr>
          <p:nvPr>
            <p:ph type="body" idx="2"/>
          </p:nvPr>
        </p:nvSpPr>
        <p:spPr>
          <a:xfrm>
            <a:off x="239400" y="915600"/>
            <a:ext cx="8665500" cy="3990300"/>
          </a:xfrm>
          <a:prstGeom prst="rect">
            <a:avLst/>
          </a:prstGeom>
        </p:spPr>
        <p:txBody>
          <a:bodyPr spcFirstLastPara="1" wrap="square" lIns="0" tIns="0" rIns="0" bIns="0" anchor="t" anchorCtr="0">
            <a:noAutofit/>
          </a:bodyPr>
          <a:lstStyle>
            <a:lvl1pPr marL="457200" lvl="0" indent="-349250" rtl="0">
              <a:lnSpc>
                <a:spcPct val="100000"/>
              </a:lnSpc>
              <a:spcBef>
                <a:spcPts val="0"/>
              </a:spcBef>
              <a:spcAft>
                <a:spcPts val="0"/>
              </a:spcAft>
              <a:buSzPts val="1900"/>
              <a:buChar char="●"/>
              <a:defRPr sz="1900"/>
            </a:lvl1pPr>
            <a:lvl2pPr marL="914400" lvl="1" indent="-349250" rtl="0">
              <a:lnSpc>
                <a:spcPct val="100000"/>
              </a:lnSpc>
              <a:spcBef>
                <a:spcPts val="0"/>
              </a:spcBef>
              <a:spcAft>
                <a:spcPts val="0"/>
              </a:spcAft>
              <a:buSzPts val="1900"/>
              <a:buChar char="●"/>
              <a:defRPr sz="1900"/>
            </a:lvl2pPr>
            <a:lvl3pPr marL="1371600" lvl="2" indent="-349250" rtl="0">
              <a:lnSpc>
                <a:spcPct val="100000"/>
              </a:lnSpc>
              <a:spcBef>
                <a:spcPts val="0"/>
              </a:spcBef>
              <a:spcAft>
                <a:spcPts val="0"/>
              </a:spcAft>
              <a:buSzPts val="1900"/>
              <a:buChar char="●"/>
              <a:defRPr sz="1900"/>
            </a:lvl3pPr>
            <a:lvl4pPr marL="1828800" lvl="3" indent="-349250" rtl="0">
              <a:lnSpc>
                <a:spcPct val="100000"/>
              </a:lnSpc>
              <a:spcBef>
                <a:spcPts val="0"/>
              </a:spcBef>
              <a:spcAft>
                <a:spcPts val="0"/>
              </a:spcAft>
              <a:buSzPts val="1900"/>
              <a:buChar char="●"/>
              <a:defRPr sz="1900"/>
            </a:lvl4pPr>
            <a:lvl5pPr marL="2286000" lvl="4" indent="-349250" rtl="0">
              <a:lnSpc>
                <a:spcPct val="100000"/>
              </a:lnSpc>
              <a:spcBef>
                <a:spcPts val="0"/>
              </a:spcBef>
              <a:spcAft>
                <a:spcPts val="0"/>
              </a:spcAft>
              <a:buSzPts val="1900"/>
              <a:buChar char="●"/>
              <a:defRPr sz="1900"/>
            </a:lvl5pPr>
            <a:lvl6pPr marL="2743200" lvl="5" indent="-349250" rtl="0">
              <a:lnSpc>
                <a:spcPct val="100000"/>
              </a:lnSpc>
              <a:spcBef>
                <a:spcPts val="0"/>
              </a:spcBef>
              <a:spcAft>
                <a:spcPts val="0"/>
              </a:spcAft>
              <a:buSzPts val="1900"/>
              <a:buChar char="●"/>
              <a:defRPr sz="1900"/>
            </a:lvl6pPr>
            <a:lvl7pPr marL="3200400" lvl="6" indent="-349250" rtl="0">
              <a:lnSpc>
                <a:spcPct val="100000"/>
              </a:lnSpc>
              <a:spcBef>
                <a:spcPts val="0"/>
              </a:spcBef>
              <a:spcAft>
                <a:spcPts val="0"/>
              </a:spcAft>
              <a:buSzPts val="1900"/>
              <a:buChar char="●"/>
              <a:defRPr sz="1900"/>
            </a:lvl7pPr>
            <a:lvl8pPr marL="3657600" lvl="7" indent="-349250" rtl="0">
              <a:lnSpc>
                <a:spcPct val="100000"/>
              </a:lnSpc>
              <a:spcBef>
                <a:spcPts val="0"/>
              </a:spcBef>
              <a:spcAft>
                <a:spcPts val="0"/>
              </a:spcAft>
              <a:buSzPts val="1900"/>
              <a:buChar char="●"/>
              <a:defRPr sz="1900"/>
            </a:lvl8pPr>
            <a:lvl9pPr marL="4114800" lvl="8" indent="-349250" rtl="0">
              <a:lnSpc>
                <a:spcPct val="100000"/>
              </a:lnSpc>
              <a:spcBef>
                <a:spcPts val="0"/>
              </a:spcBef>
              <a:spcAft>
                <a:spcPts val="0"/>
              </a:spcAft>
              <a:buSzPts val="1900"/>
              <a:buChar char="●"/>
              <a:defRPr sz="1900"/>
            </a:lvl9pPr>
          </a:lstStyle>
          <a:p>
            <a:endParaRPr/>
          </a:p>
        </p:txBody>
      </p:sp>
      <p:pic>
        <p:nvPicPr>
          <p:cNvPr id="905" name="Google Shape;905;p97"/>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3 | Content – Text Only 2 Column">
  <p:cSld name="TITLE_2_1_1_1_1_1_1_1_1_1_1_1_1_1_1_1_1_1_1_1_1_1_1_1_1_1_1_1">
    <p:bg>
      <p:bgPr>
        <a:solidFill>
          <a:srgbClr val="FFFFFF"/>
        </a:solidFill>
        <a:effectLst/>
      </p:bgPr>
    </p:bg>
    <p:spTree>
      <p:nvGrpSpPr>
        <p:cNvPr id="1" name="Shape 906"/>
        <p:cNvGrpSpPr/>
        <p:nvPr/>
      </p:nvGrpSpPr>
      <p:grpSpPr>
        <a:xfrm>
          <a:off x="0" y="0"/>
          <a:ext cx="0" cy="0"/>
          <a:chOff x="0" y="0"/>
          <a:chExt cx="0" cy="0"/>
        </a:xfrm>
      </p:grpSpPr>
      <p:cxnSp>
        <p:nvCxnSpPr>
          <p:cNvPr id="907" name="Google Shape;907;p98"/>
          <p:cNvCxnSpPr/>
          <p:nvPr/>
        </p:nvCxnSpPr>
        <p:spPr>
          <a:xfrm>
            <a:off x="239299" y="714400"/>
            <a:ext cx="8665500" cy="0"/>
          </a:xfrm>
          <a:prstGeom prst="straightConnector1">
            <a:avLst/>
          </a:prstGeom>
          <a:noFill/>
          <a:ln w="9525" cap="flat" cmpd="sng">
            <a:solidFill>
              <a:schemeClr val="dk1"/>
            </a:solidFill>
            <a:prstDash val="solid"/>
            <a:miter lim="400000"/>
            <a:headEnd type="none" w="sm" len="sm"/>
            <a:tailEnd type="none" w="sm" len="sm"/>
          </a:ln>
        </p:spPr>
      </p:cxnSp>
      <p:sp>
        <p:nvSpPr>
          <p:cNvPr id="908" name="Google Shape;908;p98"/>
          <p:cNvSpPr txBox="1">
            <a:spLocks noGrp="1"/>
          </p:cNvSpPr>
          <p:nvPr>
            <p:ph type="body" idx="1"/>
          </p:nvPr>
        </p:nvSpPr>
        <p:spPr>
          <a:xfrm>
            <a:off x="239300" y="384898"/>
            <a:ext cx="4213800" cy="237300"/>
          </a:xfrm>
          <a:prstGeom prst="rect">
            <a:avLst/>
          </a:prstGeom>
        </p:spPr>
        <p:txBody>
          <a:bodyPr spcFirstLastPara="1" wrap="square" lIns="0" tIns="0" rIns="0" bIns="0" anchor="b" anchorCtr="0">
            <a:noAutofit/>
          </a:bodyPr>
          <a:lstStyle>
            <a:lvl1pPr marL="457200" lvl="0" indent="-298450" rtl="0">
              <a:spcBef>
                <a:spcPts val="0"/>
              </a:spcBef>
              <a:spcAft>
                <a:spcPts val="0"/>
              </a:spcAft>
              <a:buSzPts val="1100"/>
              <a:buChar char="●"/>
              <a:defRPr sz="1100" b="1">
                <a:solidFill>
                  <a:schemeClr val="dk2"/>
                </a:solidFill>
              </a:defRPr>
            </a:lvl1pPr>
            <a:lvl2pPr marL="914400" lvl="1" indent="-298450" rtl="0">
              <a:spcBef>
                <a:spcPts val="0"/>
              </a:spcBef>
              <a:spcAft>
                <a:spcPts val="0"/>
              </a:spcAft>
              <a:buSzPts val="1100"/>
              <a:buChar char="●"/>
              <a:defRPr sz="1100" b="1">
                <a:solidFill>
                  <a:schemeClr val="dk2"/>
                </a:solidFill>
              </a:defRPr>
            </a:lvl2pPr>
            <a:lvl3pPr marL="1371600" lvl="2" indent="-298450" rtl="0">
              <a:spcBef>
                <a:spcPts val="0"/>
              </a:spcBef>
              <a:spcAft>
                <a:spcPts val="0"/>
              </a:spcAft>
              <a:buSzPts val="1100"/>
              <a:buChar char="●"/>
              <a:defRPr sz="1100" b="1">
                <a:solidFill>
                  <a:schemeClr val="dk2"/>
                </a:solidFill>
              </a:defRPr>
            </a:lvl3pPr>
            <a:lvl4pPr marL="1828800" lvl="3" indent="-298450" rtl="0">
              <a:spcBef>
                <a:spcPts val="0"/>
              </a:spcBef>
              <a:spcAft>
                <a:spcPts val="0"/>
              </a:spcAft>
              <a:buSzPts val="1100"/>
              <a:buChar char="●"/>
              <a:defRPr sz="1100" b="1">
                <a:solidFill>
                  <a:schemeClr val="dk2"/>
                </a:solidFill>
              </a:defRPr>
            </a:lvl4pPr>
            <a:lvl5pPr marL="2286000" lvl="4" indent="-298450" rtl="0">
              <a:spcBef>
                <a:spcPts val="0"/>
              </a:spcBef>
              <a:spcAft>
                <a:spcPts val="0"/>
              </a:spcAft>
              <a:buSzPts val="1100"/>
              <a:buChar char="●"/>
              <a:defRPr sz="1100" b="1">
                <a:solidFill>
                  <a:schemeClr val="dk2"/>
                </a:solidFill>
              </a:defRPr>
            </a:lvl5pPr>
            <a:lvl6pPr marL="2743200" lvl="5" indent="-298450" rtl="0">
              <a:spcBef>
                <a:spcPts val="0"/>
              </a:spcBef>
              <a:spcAft>
                <a:spcPts val="0"/>
              </a:spcAft>
              <a:buSzPts val="1100"/>
              <a:buChar char="●"/>
              <a:defRPr sz="1100" b="1">
                <a:solidFill>
                  <a:schemeClr val="dk2"/>
                </a:solidFill>
              </a:defRPr>
            </a:lvl6pPr>
            <a:lvl7pPr marL="3200400" lvl="6" indent="-298450" rtl="0">
              <a:spcBef>
                <a:spcPts val="0"/>
              </a:spcBef>
              <a:spcAft>
                <a:spcPts val="0"/>
              </a:spcAft>
              <a:buSzPts val="1100"/>
              <a:buChar char="●"/>
              <a:defRPr sz="1100" b="1">
                <a:solidFill>
                  <a:schemeClr val="dk2"/>
                </a:solidFill>
              </a:defRPr>
            </a:lvl7pPr>
            <a:lvl8pPr marL="3657600" lvl="7" indent="-298450" rtl="0">
              <a:spcBef>
                <a:spcPts val="0"/>
              </a:spcBef>
              <a:spcAft>
                <a:spcPts val="0"/>
              </a:spcAft>
              <a:buSzPts val="1100"/>
              <a:buChar char="●"/>
              <a:defRPr sz="1100" b="1">
                <a:solidFill>
                  <a:schemeClr val="dk2"/>
                </a:solidFill>
              </a:defRPr>
            </a:lvl8pPr>
            <a:lvl9pPr marL="4114800" lvl="8" indent="-298450" rtl="0">
              <a:spcBef>
                <a:spcPts val="0"/>
              </a:spcBef>
              <a:spcAft>
                <a:spcPts val="0"/>
              </a:spcAft>
              <a:buSzPts val="1100"/>
              <a:buChar char="●"/>
              <a:defRPr sz="1100" b="1">
                <a:solidFill>
                  <a:schemeClr val="dk2"/>
                </a:solidFill>
              </a:defRPr>
            </a:lvl9pPr>
          </a:lstStyle>
          <a:p>
            <a:endParaRPr/>
          </a:p>
        </p:txBody>
      </p:sp>
      <p:sp>
        <p:nvSpPr>
          <p:cNvPr id="909" name="Google Shape;909;p98"/>
          <p:cNvSpPr txBox="1">
            <a:spLocks noGrp="1"/>
          </p:cNvSpPr>
          <p:nvPr>
            <p:ph type="body" idx="2"/>
          </p:nvPr>
        </p:nvSpPr>
        <p:spPr>
          <a:xfrm>
            <a:off x="2394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0"/>
              </a:spcBef>
              <a:spcAft>
                <a:spcPts val="0"/>
              </a:spcAft>
              <a:buSzPts val="1500"/>
              <a:buChar char="●"/>
              <a:defRPr/>
            </a:lvl2pPr>
            <a:lvl3pPr marL="1371600" lvl="2" indent="-323850" rtl="0">
              <a:lnSpc>
                <a:spcPct val="100000"/>
              </a:lnSpc>
              <a:spcBef>
                <a:spcPts val="0"/>
              </a:spcBef>
              <a:spcAft>
                <a:spcPts val="0"/>
              </a:spcAft>
              <a:buSzPts val="1500"/>
              <a:buChar char="●"/>
              <a:defRPr/>
            </a:lvl3pPr>
            <a:lvl4pPr marL="1828800" lvl="3" indent="-323850" rtl="0">
              <a:lnSpc>
                <a:spcPct val="100000"/>
              </a:lnSpc>
              <a:spcBef>
                <a:spcPts val="0"/>
              </a:spcBef>
              <a:spcAft>
                <a:spcPts val="0"/>
              </a:spcAft>
              <a:buSzPts val="1500"/>
              <a:buChar char="●"/>
              <a:defRPr/>
            </a:lvl4pPr>
            <a:lvl5pPr marL="2286000" lvl="4" indent="-323850" rtl="0">
              <a:lnSpc>
                <a:spcPct val="100000"/>
              </a:lnSpc>
              <a:spcBef>
                <a:spcPts val="0"/>
              </a:spcBef>
              <a:spcAft>
                <a:spcPts val="0"/>
              </a:spcAft>
              <a:buSzPts val="1500"/>
              <a:buChar char="●"/>
              <a:defRPr/>
            </a:lvl5pPr>
            <a:lvl6pPr marL="2743200" lvl="5" indent="-323850" rtl="0">
              <a:lnSpc>
                <a:spcPct val="100000"/>
              </a:lnSpc>
              <a:spcBef>
                <a:spcPts val="0"/>
              </a:spcBef>
              <a:spcAft>
                <a:spcPts val="0"/>
              </a:spcAft>
              <a:buSzPts val="1500"/>
              <a:buChar char="●"/>
              <a:defRPr/>
            </a:lvl6pPr>
            <a:lvl7pPr marL="3200400" lvl="6" indent="-323850" rtl="0">
              <a:lnSpc>
                <a:spcPct val="100000"/>
              </a:lnSpc>
              <a:spcBef>
                <a:spcPts val="0"/>
              </a:spcBef>
              <a:spcAft>
                <a:spcPts val="0"/>
              </a:spcAft>
              <a:buSzPts val="1500"/>
              <a:buChar char="●"/>
              <a:defRPr/>
            </a:lvl7pPr>
            <a:lvl8pPr marL="3657600" lvl="7" indent="-323850" rtl="0">
              <a:lnSpc>
                <a:spcPct val="100000"/>
              </a:lnSpc>
              <a:spcBef>
                <a:spcPts val="0"/>
              </a:spcBef>
              <a:spcAft>
                <a:spcPts val="0"/>
              </a:spcAft>
              <a:buSzPts val="1500"/>
              <a:buChar char="●"/>
              <a:defRPr/>
            </a:lvl8pPr>
            <a:lvl9pPr marL="4114800" lvl="8" indent="-323850" rtl="0">
              <a:lnSpc>
                <a:spcPct val="100000"/>
              </a:lnSpc>
              <a:spcBef>
                <a:spcPts val="0"/>
              </a:spcBef>
              <a:spcAft>
                <a:spcPts val="0"/>
              </a:spcAft>
              <a:buSzPts val="1500"/>
              <a:buChar char="●"/>
              <a:defRPr/>
            </a:lvl9pPr>
          </a:lstStyle>
          <a:p>
            <a:endParaRPr/>
          </a:p>
        </p:txBody>
      </p:sp>
      <p:sp>
        <p:nvSpPr>
          <p:cNvPr id="910" name="Google Shape;910;p98"/>
          <p:cNvSpPr txBox="1">
            <a:spLocks noGrp="1"/>
          </p:cNvSpPr>
          <p:nvPr>
            <p:ph type="body" idx="3"/>
          </p:nvPr>
        </p:nvSpPr>
        <p:spPr>
          <a:xfrm>
            <a:off x="4690800" y="915600"/>
            <a:ext cx="4213800" cy="3990300"/>
          </a:xfrm>
          <a:prstGeom prst="rect">
            <a:avLst/>
          </a:prstGeom>
        </p:spPr>
        <p:txBody>
          <a:bodyPr spcFirstLastPara="1" wrap="square" lIns="0" tIns="0" rIns="0" bIns="0" anchor="t" anchorCtr="0">
            <a:noAutofit/>
          </a:bodyPr>
          <a:lstStyle>
            <a:lvl1pPr marL="457200" lvl="0" indent="-323850" rtl="0">
              <a:lnSpc>
                <a:spcPct val="100000"/>
              </a:lnSpc>
              <a:spcBef>
                <a:spcPts val="0"/>
              </a:spcBef>
              <a:spcAft>
                <a:spcPts val="0"/>
              </a:spcAft>
              <a:buSzPts val="1500"/>
              <a:buChar char="●"/>
              <a:defRPr/>
            </a:lvl1pPr>
            <a:lvl2pPr marL="914400" lvl="1" indent="-323850" rtl="0">
              <a:lnSpc>
                <a:spcPct val="100000"/>
              </a:lnSpc>
              <a:spcBef>
                <a:spcPts val="900"/>
              </a:spcBef>
              <a:spcAft>
                <a:spcPts val="0"/>
              </a:spcAft>
              <a:buSzPts val="1500"/>
              <a:buChar char="●"/>
              <a:defRPr/>
            </a:lvl2pPr>
            <a:lvl3pPr marL="1371600" lvl="2" indent="-323850" rtl="0">
              <a:lnSpc>
                <a:spcPct val="100000"/>
              </a:lnSpc>
              <a:spcBef>
                <a:spcPts val="900"/>
              </a:spcBef>
              <a:spcAft>
                <a:spcPts val="0"/>
              </a:spcAft>
              <a:buSzPts val="1500"/>
              <a:buChar char="●"/>
              <a:defRPr/>
            </a:lvl3pPr>
            <a:lvl4pPr marL="1828800" lvl="3" indent="-323850" rtl="0">
              <a:lnSpc>
                <a:spcPct val="100000"/>
              </a:lnSpc>
              <a:spcBef>
                <a:spcPts val="900"/>
              </a:spcBef>
              <a:spcAft>
                <a:spcPts val="0"/>
              </a:spcAft>
              <a:buSzPts val="1500"/>
              <a:buChar char="●"/>
              <a:defRPr/>
            </a:lvl4pPr>
            <a:lvl5pPr marL="2286000" lvl="4" indent="-323850" rtl="0">
              <a:lnSpc>
                <a:spcPct val="100000"/>
              </a:lnSpc>
              <a:spcBef>
                <a:spcPts val="900"/>
              </a:spcBef>
              <a:spcAft>
                <a:spcPts val="0"/>
              </a:spcAft>
              <a:buSzPts val="1500"/>
              <a:buChar char="●"/>
              <a:defRPr/>
            </a:lvl5pPr>
            <a:lvl6pPr marL="2743200" lvl="5" indent="-323850" rtl="0">
              <a:lnSpc>
                <a:spcPct val="100000"/>
              </a:lnSpc>
              <a:spcBef>
                <a:spcPts val="900"/>
              </a:spcBef>
              <a:spcAft>
                <a:spcPts val="0"/>
              </a:spcAft>
              <a:buSzPts val="1500"/>
              <a:buChar char="●"/>
              <a:defRPr/>
            </a:lvl6pPr>
            <a:lvl7pPr marL="3200400" lvl="6" indent="-323850" rtl="0">
              <a:lnSpc>
                <a:spcPct val="100000"/>
              </a:lnSpc>
              <a:spcBef>
                <a:spcPts val="900"/>
              </a:spcBef>
              <a:spcAft>
                <a:spcPts val="0"/>
              </a:spcAft>
              <a:buSzPts val="1500"/>
              <a:buChar char="●"/>
              <a:defRPr/>
            </a:lvl7pPr>
            <a:lvl8pPr marL="3657600" lvl="7" indent="-323850" rtl="0">
              <a:lnSpc>
                <a:spcPct val="100000"/>
              </a:lnSpc>
              <a:spcBef>
                <a:spcPts val="900"/>
              </a:spcBef>
              <a:spcAft>
                <a:spcPts val="0"/>
              </a:spcAft>
              <a:buSzPts val="1500"/>
              <a:buChar char="●"/>
              <a:defRPr/>
            </a:lvl8pPr>
            <a:lvl9pPr marL="4114800" lvl="8" indent="-323850" rtl="0">
              <a:lnSpc>
                <a:spcPct val="100000"/>
              </a:lnSpc>
              <a:spcBef>
                <a:spcPts val="900"/>
              </a:spcBef>
              <a:spcAft>
                <a:spcPts val="900"/>
              </a:spcAft>
              <a:buSzPts val="1500"/>
              <a:buChar char="●"/>
              <a:defRPr/>
            </a:lvl9pPr>
          </a:lstStyle>
          <a:p>
            <a:endParaRPr/>
          </a:p>
        </p:txBody>
      </p:sp>
      <p:pic>
        <p:nvPicPr>
          <p:cNvPr id="911" name="Google Shape;911;p98"/>
          <p:cNvPicPr preferRelativeResize="0"/>
          <p:nvPr/>
        </p:nvPicPr>
        <p:blipFill rotWithShape="1">
          <a:blip r:embed="rId2">
            <a:alphaModFix/>
          </a:blip>
          <a:srcRect r="10"/>
          <a:stretch/>
        </p:blipFill>
        <p:spPr>
          <a:xfrm>
            <a:off x="7855996" y="237170"/>
            <a:ext cx="1075681" cy="357186"/>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3 | Content – Blank">
  <p:cSld name="TITLE_2_1_1_1_1_1_1_1_1_1_1_1_1_1_1_1_1_1_1_1_1_1_1_1_1_1_1_1_1">
    <p:bg>
      <p:bgPr>
        <a:solidFill>
          <a:srgbClr val="FFFFFF"/>
        </a:solidFill>
        <a:effectLst/>
      </p:bgPr>
    </p:bg>
    <p:spTree>
      <p:nvGrpSpPr>
        <p:cNvPr id="1" name="Shape 912"/>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3 | Content – Blank 1">
  <p:cSld name="TITLE_2_1_1_1_1_1_1_1_1_1_1_1_1_1_1_1_1_1_1_1_1_1_1_1_1_1_1_1_1_2">
    <p:bg>
      <p:bgPr>
        <a:solidFill>
          <a:srgbClr val="FFFFFF"/>
        </a:solidFill>
        <a:effectLst/>
      </p:bgPr>
    </p:bg>
    <p:spTree>
      <p:nvGrpSpPr>
        <p:cNvPr id="1" name="Shape 913"/>
        <p:cNvGrpSpPr/>
        <p:nvPr/>
      </p:nvGrpSpPr>
      <p:grpSpPr>
        <a:xfrm>
          <a:off x="0" y="0"/>
          <a:ext cx="0" cy="0"/>
          <a:chOff x="0" y="0"/>
          <a:chExt cx="0" cy="0"/>
        </a:xfrm>
      </p:grpSpPr>
      <p:pic>
        <p:nvPicPr>
          <p:cNvPr id="914" name="Google Shape;914;p100"/>
          <p:cNvPicPr preferRelativeResize="0"/>
          <p:nvPr/>
        </p:nvPicPr>
        <p:blipFill>
          <a:blip r:embed="rId2">
            <a:alphaModFix/>
          </a:blip>
          <a:stretch>
            <a:fillRect/>
          </a:stretch>
        </p:blipFill>
        <p:spPr>
          <a:xfrm>
            <a:off x="3965" y="0"/>
            <a:ext cx="9136072" cy="514350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3 | Content – Blank 1 1">
  <p:cSld name="TITLE_2_1_1_1_1_1_1_1_1_1_1_1_1_1_1_1_1_1_1_1_1_1_1_1_1_1_1_1_1_2_1">
    <p:bg>
      <p:bgPr>
        <a:solidFill>
          <a:srgbClr val="FFFFFF"/>
        </a:solidFill>
        <a:effectLst/>
      </p:bgPr>
    </p:bg>
    <p:spTree>
      <p:nvGrpSpPr>
        <p:cNvPr id="1" name="Shape 915"/>
        <p:cNvGrpSpPr/>
        <p:nvPr/>
      </p:nvGrpSpPr>
      <p:grpSpPr>
        <a:xfrm>
          <a:off x="0" y="0"/>
          <a:ext cx="0" cy="0"/>
          <a:chOff x="0" y="0"/>
          <a:chExt cx="0" cy="0"/>
        </a:xfrm>
      </p:grpSpPr>
      <p:pic>
        <p:nvPicPr>
          <p:cNvPr id="916" name="Google Shape;916;p101"/>
          <p:cNvPicPr preferRelativeResize="0"/>
          <p:nvPr/>
        </p:nvPicPr>
        <p:blipFill>
          <a:blip r:embed="rId2">
            <a:alphaModFix/>
          </a:blip>
          <a:stretch>
            <a:fillRect/>
          </a:stretch>
        </p:blipFill>
        <p:spPr>
          <a:xfrm>
            <a:off x="3965" y="0"/>
            <a:ext cx="9136072" cy="5143501"/>
          </a:xfrm>
          <a:prstGeom prst="rect">
            <a:avLst/>
          </a:prstGeom>
          <a:noFill/>
          <a:ln>
            <a:noFill/>
          </a:ln>
        </p:spPr>
      </p:pic>
    </p:spTree>
  </p:cSld>
  <p:clrMapOvr>
    <a:masterClrMapping/>
  </p:clrMapOvr>
  <p:extLst>
    <p:ext uri="{DCECCB84-F9BA-43D5-87BE-67443E8EF086}">
      <p15:sldGuideLst xmlns:p15="http://schemas.microsoft.com/office/powerpoint/2012/main">
        <p15:guide id="1" pos="150">
          <p15:clr>
            <a:srgbClr val="FA7B17"/>
          </p15:clr>
        </p15:guide>
        <p15:guide id="2" pos="1403">
          <p15:clr>
            <a:srgbClr val="FA7B17"/>
          </p15:clr>
        </p15:guide>
        <p15:guide id="3" pos="1552">
          <p15:clr>
            <a:srgbClr val="FA7B17"/>
          </p15:clr>
        </p15:guide>
        <p15:guide id="4" pos="2805">
          <p15:clr>
            <a:srgbClr val="FA7B17"/>
          </p15:clr>
        </p15:guide>
        <p15:guide id="5" pos="2955">
          <p15:clr>
            <a:srgbClr val="FA7B17"/>
          </p15:clr>
        </p15:guide>
        <p15:guide id="6" pos="4208">
          <p15:clr>
            <a:srgbClr val="FA7B17"/>
          </p15:clr>
        </p15:guide>
        <p15:guide id="7" pos="4357">
          <p15:clr>
            <a:srgbClr val="FA7B17"/>
          </p15:clr>
        </p15:guide>
        <p15:guide id="8" pos="5610">
          <p15:clr>
            <a:srgbClr val="FA7B17"/>
          </p15:clr>
        </p15:guide>
        <p15:guide id="9" orient="horz" pos="150">
          <p15:clr>
            <a:srgbClr val="FA7B17"/>
          </p15:clr>
        </p15:guide>
        <p15:guide id="10" orient="horz" pos="3090">
          <p15:clr>
            <a:srgbClr val="FA7B17"/>
          </p15:clr>
        </p15:guide>
        <p15:guide id="11" orient="horz" pos="449">
          <p15:clr>
            <a:srgbClr val="FA7B17"/>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theme" Target="../theme/theme2.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theme" Target="../theme/theme3.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a:spcBef>
                <a:spcPts val="0"/>
              </a:spcBef>
              <a:spcAft>
                <a:spcPts val="0"/>
              </a:spcAft>
              <a:buClr>
                <a:schemeClr val="dk1"/>
              </a:buClr>
              <a:buSzPts val="3800"/>
              <a:buFont typeface="Inter"/>
              <a:buNone/>
              <a:defRPr sz="3800" b="1">
                <a:solidFill>
                  <a:schemeClr val="dk1"/>
                </a:solidFill>
                <a:latin typeface="Inter"/>
                <a:ea typeface="Inter"/>
                <a:cs typeface="Inter"/>
                <a:sym typeface="Inter"/>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1pPr>
            <a:lvl2pPr marL="914400" lvl="1"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2pPr>
            <a:lvl3pPr marL="1371600" lvl="2"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3pPr>
            <a:lvl4pPr marL="1828800" lvl="3"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4pPr>
            <a:lvl5pPr marL="2286000" lvl="4"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5pPr>
            <a:lvl6pPr marL="2743200" lvl="5"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6pPr>
            <a:lvl7pPr marL="3200400" lvl="6"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7pPr>
            <a:lvl8pPr marL="3657600" lvl="7"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8pPr>
            <a:lvl9pPr marL="4114800" lvl="8" indent="-32385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51"/>
        <p:cNvGrpSpPr/>
        <p:nvPr/>
      </p:nvGrpSpPr>
      <p:grpSpPr>
        <a:xfrm>
          <a:off x="0" y="0"/>
          <a:ext cx="0" cy="0"/>
          <a:chOff x="0" y="0"/>
          <a:chExt cx="0" cy="0"/>
        </a:xfrm>
      </p:grpSpPr>
      <p:sp>
        <p:nvSpPr>
          <p:cNvPr id="552" name="Google Shape;552;p61"/>
          <p:cNvSpPr txBox="1">
            <a:spLocks noGrp="1"/>
          </p:cNvSpPr>
          <p:nvPr>
            <p:ph type="title"/>
          </p:nvPr>
        </p:nvSpPr>
        <p:spPr>
          <a:xfrm>
            <a:off x="311700" y="445025"/>
            <a:ext cx="8520600" cy="5727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800"/>
              <a:buFont typeface="Inter"/>
              <a:buNone/>
              <a:defRPr sz="3800" b="1">
                <a:solidFill>
                  <a:schemeClr val="dk1"/>
                </a:solidFill>
                <a:latin typeface="Inter"/>
                <a:ea typeface="Inter"/>
                <a:cs typeface="Inter"/>
                <a:sym typeface="In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53" name="Google Shape;553;p61"/>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1pPr>
            <a:lvl2pPr marL="914400" lvl="1"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2pPr>
            <a:lvl3pPr marL="1371600" lvl="2"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3pPr>
            <a:lvl4pPr marL="1828800" lvl="3"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4pPr>
            <a:lvl5pPr marL="2286000" lvl="4"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5pPr>
            <a:lvl6pPr marL="2743200" lvl="5"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6pPr>
            <a:lvl7pPr marL="3200400" lvl="6"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7pPr>
            <a:lvl8pPr marL="3657600" lvl="7"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8pPr>
            <a:lvl9pPr marL="4114800" lvl="8" indent="-323850" rtl="0">
              <a:lnSpc>
                <a:spcPct val="100000"/>
              </a:lnSpc>
              <a:spcBef>
                <a:spcPts val="0"/>
              </a:spcBef>
              <a:spcAft>
                <a:spcPts val="0"/>
              </a:spcAft>
              <a:buClr>
                <a:schemeClr val="dk2"/>
              </a:buClr>
              <a:buSzPts val="1500"/>
              <a:buFont typeface="Inter"/>
              <a:buChar char="●"/>
              <a:defRPr sz="1500">
                <a:solidFill>
                  <a:schemeClr val="dk1"/>
                </a:solidFill>
                <a:latin typeface="Inter"/>
                <a:ea typeface="Inter"/>
                <a:cs typeface="Inter"/>
                <a:sym typeface="Inter"/>
              </a:defRPr>
            </a:lvl9pPr>
          </a:lstStyle>
          <a:p>
            <a:endParaRPr/>
          </a:p>
        </p:txBody>
      </p:sp>
      <p:sp>
        <p:nvSpPr>
          <p:cNvPr id="554" name="Google Shape;554;p6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 id="2147483740" r:id="rId34"/>
    <p:sldLayoutId id="2147483741" r:id="rId35"/>
    <p:sldLayoutId id="2147483742" r:id="rId36"/>
    <p:sldLayoutId id="2147483743" r:id="rId37"/>
    <p:sldLayoutId id="2147483744" r:id="rId38"/>
    <p:sldLayoutId id="2147483745" r:id="rId39"/>
    <p:sldLayoutId id="2147483746" r:id="rId40"/>
    <p:sldLayoutId id="2147483747" r:id="rId41"/>
    <p:sldLayoutId id="2147483748" r:id="rId42"/>
    <p:sldLayoutId id="2147483749" r:id="rId43"/>
    <p:sldLayoutId id="2147483750" r:id="rId44"/>
    <p:sldLayoutId id="2147483751" r:id="rId45"/>
    <p:sldLayoutId id="2147483752" r:id="rId46"/>
    <p:sldLayoutId id="2147483753" r:id="rId47"/>
    <p:sldLayoutId id="2147483754" r:id="rId48"/>
    <p:sldLayoutId id="2147483755" r:id="rId49"/>
    <p:sldLayoutId id="2147483756" r:id="rId50"/>
    <p:sldLayoutId id="2147483757" r:id="rId51"/>
    <p:sldLayoutId id="2147483758" r:id="rId52"/>
    <p:sldLayoutId id="2147483759" r:id="rId53"/>
    <p:sldLayoutId id="2147483760" r:id="rId5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70"/>
        <p:cNvGrpSpPr/>
        <p:nvPr/>
      </p:nvGrpSpPr>
      <p:grpSpPr>
        <a:xfrm>
          <a:off x="0" y="0"/>
          <a:ext cx="0" cy="0"/>
          <a:chOff x="0" y="0"/>
          <a:chExt cx="0" cy="0"/>
        </a:xfrm>
      </p:grpSpPr>
      <p:sp>
        <p:nvSpPr>
          <p:cNvPr id="1071" name="Google Shape;1071;p1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72" name="Google Shape;1072;p1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073" name="Google Shape;1073;p1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0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682"/>
        </a:solidFill>
        <a:effectLst/>
      </p:bgPr>
    </p:bg>
    <p:spTree>
      <p:nvGrpSpPr>
        <p:cNvPr id="1" name="Shape 1120"/>
        <p:cNvGrpSpPr/>
        <p:nvPr/>
      </p:nvGrpSpPr>
      <p:grpSpPr>
        <a:xfrm>
          <a:off x="0" y="0"/>
          <a:ext cx="0" cy="0"/>
          <a:chOff x="0" y="0"/>
          <a:chExt cx="0" cy="0"/>
        </a:xfrm>
      </p:grpSpPr>
      <p:pic>
        <p:nvPicPr>
          <p:cNvPr id="1121" name="Google Shape;1121;p129"/>
          <p:cNvPicPr preferRelativeResize="0"/>
          <p:nvPr/>
        </p:nvPicPr>
        <p:blipFill rotWithShape="1">
          <a:blip r:embed="rId3">
            <a:alphaModFix/>
          </a:blip>
          <a:srcRect/>
          <a:stretch/>
        </p:blipFill>
        <p:spPr>
          <a:xfrm>
            <a:off x="150" y="0"/>
            <a:ext cx="9144000" cy="5143511"/>
          </a:xfrm>
          <a:prstGeom prst="rect">
            <a:avLst/>
          </a:prstGeom>
          <a:noFill/>
          <a:ln>
            <a:noFill/>
          </a:ln>
        </p:spPr>
      </p:pic>
      <p:sp>
        <p:nvSpPr>
          <p:cNvPr id="1122" name="Google Shape;1122;p129"/>
          <p:cNvSpPr txBox="1"/>
          <p:nvPr/>
        </p:nvSpPr>
        <p:spPr>
          <a:xfrm>
            <a:off x="265250" y="1442775"/>
            <a:ext cx="3700800" cy="1473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100" b="1">
                <a:solidFill>
                  <a:schemeClr val="lt1"/>
                </a:solidFill>
                <a:latin typeface="Inter"/>
                <a:ea typeface="Inter"/>
                <a:cs typeface="Inter"/>
                <a:sym typeface="Inter"/>
              </a:rPr>
              <a:t>The network </a:t>
            </a:r>
            <a:br>
              <a:rPr lang="en" sz="3100" b="1">
                <a:solidFill>
                  <a:schemeClr val="lt1"/>
                </a:solidFill>
                <a:latin typeface="Inter"/>
                <a:ea typeface="Inter"/>
                <a:cs typeface="Inter"/>
                <a:sym typeface="Inter"/>
              </a:rPr>
            </a:br>
            <a:r>
              <a:rPr lang="en" sz="3100" b="1">
                <a:solidFill>
                  <a:schemeClr val="lt1"/>
                </a:solidFill>
                <a:latin typeface="Inter"/>
                <a:ea typeface="Inter"/>
                <a:cs typeface="Inter"/>
                <a:sym typeface="Inter"/>
              </a:rPr>
              <a:t>for digital </a:t>
            </a:r>
            <a:br>
              <a:rPr lang="en" sz="3100" b="1">
                <a:solidFill>
                  <a:schemeClr val="lt1"/>
                </a:solidFill>
                <a:latin typeface="Inter"/>
                <a:ea typeface="Inter"/>
                <a:cs typeface="Inter"/>
                <a:sym typeface="Inter"/>
              </a:rPr>
            </a:br>
            <a:r>
              <a:rPr lang="en" sz="3100" b="1">
                <a:solidFill>
                  <a:schemeClr val="lt1"/>
                </a:solidFill>
                <a:latin typeface="Inter"/>
                <a:ea typeface="Inter"/>
                <a:cs typeface="Inter"/>
                <a:sym typeface="Inter"/>
              </a:rPr>
              <a:t>transformation</a:t>
            </a:r>
            <a:endParaRPr sz="3100" b="1">
              <a:solidFill>
                <a:schemeClr val="lt1"/>
              </a:solidFill>
              <a:latin typeface="Inter"/>
              <a:ea typeface="Inter"/>
              <a:cs typeface="Inter"/>
              <a:sym typeface="Inter"/>
            </a:endParaRPr>
          </a:p>
        </p:txBody>
      </p:sp>
      <p:sp>
        <p:nvSpPr>
          <p:cNvPr id="1123" name="Google Shape;1123;p129"/>
          <p:cNvSpPr txBox="1"/>
          <p:nvPr/>
        </p:nvSpPr>
        <p:spPr>
          <a:xfrm>
            <a:off x="329975" y="4658250"/>
            <a:ext cx="3700800" cy="35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200">
                <a:solidFill>
                  <a:schemeClr val="lt1"/>
                </a:solidFill>
                <a:latin typeface="Inter Light"/>
                <a:ea typeface="Inter Light"/>
                <a:cs typeface="Inter Light"/>
                <a:sym typeface="Inter Light"/>
              </a:rPr>
              <a:t>MARCH 2022</a:t>
            </a:r>
            <a:endParaRPr sz="1200">
              <a:solidFill>
                <a:schemeClr val="lt1"/>
              </a:solidFill>
              <a:latin typeface="Inter Light"/>
              <a:ea typeface="Inter Light"/>
              <a:cs typeface="Inter Light"/>
              <a:sym typeface="Inter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pic>
        <p:nvPicPr>
          <p:cNvPr id="1263" name="Google Shape;1263;p138"/>
          <p:cNvPicPr preferRelativeResize="0"/>
          <p:nvPr/>
        </p:nvPicPr>
        <p:blipFill rotWithShape="1">
          <a:blip r:embed="rId3">
            <a:alphaModFix/>
          </a:blip>
          <a:srcRect l="48703" t="17457" r="5418"/>
          <a:stretch/>
        </p:blipFill>
        <p:spPr>
          <a:xfrm>
            <a:off x="4453200" y="897925"/>
            <a:ext cx="4194850" cy="4245575"/>
          </a:xfrm>
          <a:prstGeom prst="rect">
            <a:avLst/>
          </a:prstGeom>
          <a:noFill/>
          <a:ln>
            <a:noFill/>
          </a:ln>
        </p:spPr>
      </p:pic>
      <p:sp>
        <p:nvSpPr>
          <p:cNvPr id="1264" name="Google Shape;1264;p138"/>
          <p:cNvSpPr txBox="1"/>
          <p:nvPr/>
        </p:nvSpPr>
        <p:spPr>
          <a:xfrm>
            <a:off x="275075" y="237600"/>
            <a:ext cx="3264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Inter"/>
                <a:ea typeface="Inter"/>
                <a:cs typeface="Inter"/>
                <a:sym typeface="Inter"/>
              </a:rPr>
              <a:t>The fastest network.</a:t>
            </a:r>
            <a:endParaRPr sz="1800" b="1">
              <a:latin typeface="Inter"/>
              <a:ea typeface="Inter"/>
              <a:cs typeface="Inter"/>
              <a:sym typeface="Inter"/>
            </a:endParaRPr>
          </a:p>
          <a:p>
            <a:pPr marL="0" lvl="0" indent="0" algn="l" rtl="0">
              <a:spcBef>
                <a:spcPts val="0"/>
              </a:spcBef>
              <a:spcAft>
                <a:spcPts val="0"/>
              </a:spcAft>
              <a:buNone/>
            </a:pPr>
            <a:r>
              <a:rPr lang="en" sz="1800" b="1">
                <a:latin typeface="Inter"/>
                <a:ea typeface="Inter"/>
                <a:cs typeface="Inter"/>
                <a:sym typeface="Inter"/>
              </a:rPr>
              <a:t>Period.</a:t>
            </a:r>
            <a:endParaRPr sz="1800" b="1">
              <a:latin typeface="Inter"/>
              <a:ea typeface="Inter"/>
              <a:cs typeface="Inter"/>
              <a:sym typeface="Inter"/>
            </a:endParaRPr>
          </a:p>
        </p:txBody>
      </p:sp>
      <p:cxnSp>
        <p:nvCxnSpPr>
          <p:cNvPr id="1265" name="Google Shape;1265;p138"/>
          <p:cNvCxnSpPr/>
          <p:nvPr/>
        </p:nvCxnSpPr>
        <p:spPr>
          <a:xfrm>
            <a:off x="374875" y="1316375"/>
            <a:ext cx="3303900" cy="0"/>
          </a:xfrm>
          <a:prstGeom prst="straightConnector1">
            <a:avLst/>
          </a:prstGeom>
          <a:noFill/>
          <a:ln w="19050" cap="flat" cmpd="sng">
            <a:solidFill>
              <a:srgbClr val="0055DC"/>
            </a:solidFill>
            <a:prstDash val="solid"/>
            <a:round/>
            <a:headEnd type="none" w="med" len="med"/>
            <a:tailEnd type="none" w="med" len="med"/>
          </a:ln>
        </p:spPr>
      </p:cxnSp>
      <p:cxnSp>
        <p:nvCxnSpPr>
          <p:cNvPr id="1266" name="Google Shape;1266;p138"/>
          <p:cNvCxnSpPr/>
          <p:nvPr/>
        </p:nvCxnSpPr>
        <p:spPr>
          <a:xfrm>
            <a:off x="374875" y="2310225"/>
            <a:ext cx="3303900" cy="0"/>
          </a:xfrm>
          <a:prstGeom prst="straightConnector1">
            <a:avLst/>
          </a:prstGeom>
          <a:noFill/>
          <a:ln w="19050" cap="flat" cmpd="sng">
            <a:solidFill>
              <a:srgbClr val="0055DC"/>
            </a:solidFill>
            <a:prstDash val="solid"/>
            <a:round/>
            <a:headEnd type="none" w="med" len="med"/>
            <a:tailEnd type="none" w="med" len="med"/>
          </a:ln>
        </p:spPr>
      </p:cxnSp>
      <p:cxnSp>
        <p:nvCxnSpPr>
          <p:cNvPr id="1267" name="Google Shape;1267;p138"/>
          <p:cNvCxnSpPr/>
          <p:nvPr/>
        </p:nvCxnSpPr>
        <p:spPr>
          <a:xfrm>
            <a:off x="374875" y="3234300"/>
            <a:ext cx="3303900" cy="0"/>
          </a:xfrm>
          <a:prstGeom prst="straightConnector1">
            <a:avLst/>
          </a:prstGeom>
          <a:noFill/>
          <a:ln w="19050" cap="flat" cmpd="sng">
            <a:solidFill>
              <a:srgbClr val="0055DC"/>
            </a:solidFill>
            <a:prstDash val="solid"/>
            <a:round/>
            <a:headEnd type="none" w="med" len="med"/>
            <a:tailEnd type="none" w="med" len="med"/>
          </a:ln>
        </p:spPr>
      </p:cxnSp>
      <p:sp>
        <p:nvSpPr>
          <p:cNvPr id="1268" name="Google Shape;1268;p138"/>
          <p:cNvSpPr txBox="1"/>
          <p:nvPr/>
        </p:nvSpPr>
        <p:spPr>
          <a:xfrm>
            <a:off x="275075" y="1316363"/>
            <a:ext cx="338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Less than 50ms from 95% of the Internet.</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Consistent security and performance</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for every user.</a:t>
            </a:r>
            <a:endParaRPr sz="1200">
              <a:latin typeface="Inter Medium"/>
              <a:ea typeface="Inter Medium"/>
              <a:cs typeface="Inter Medium"/>
              <a:sym typeface="Inter Medium"/>
            </a:endParaRPr>
          </a:p>
        </p:txBody>
      </p:sp>
      <p:sp>
        <p:nvSpPr>
          <p:cNvPr id="1269" name="Google Shape;1269;p138"/>
          <p:cNvSpPr txBox="1"/>
          <p:nvPr/>
        </p:nvSpPr>
        <p:spPr>
          <a:xfrm>
            <a:off x="275075" y="2301175"/>
            <a:ext cx="338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Global network spanning 250 cities across</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100+ countries. Scale stops attacks where</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they are launched.</a:t>
            </a:r>
            <a:endParaRPr sz="1200">
              <a:latin typeface="Inter Medium"/>
              <a:ea typeface="Inter Medium"/>
              <a:cs typeface="Inter Medium"/>
              <a:sym typeface="Inter Medium"/>
            </a:endParaRPr>
          </a:p>
        </p:txBody>
      </p:sp>
      <p:sp>
        <p:nvSpPr>
          <p:cNvPr id="1270" name="Google Shape;1270;p138"/>
          <p:cNvSpPr txBox="1"/>
          <p:nvPr/>
        </p:nvSpPr>
        <p:spPr>
          <a:xfrm>
            <a:off x="275075" y="3234300"/>
            <a:ext cx="3525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Peered/interconnected with 10,000 networks</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globally including major ISPs, cloud providers,</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and large enterprises.</a:t>
            </a:r>
            <a:endParaRPr sz="1200">
              <a:latin typeface="Inter Medium"/>
              <a:ea typeface="Inter Medium"/>
              <a:cs typeface="Inter Medium"/>
              <a:sym typeface="Inter Medium"/>
            </a:endParaRPr>
          </a:p>
        </p:txBody>
      </p:sp>
      <p:grpSp>
        <p:nvGrpSpPr>
          <p:cNvPr id="1271" name="Google Shape;1271;p138"/>
          <p:cNvGrpSpPr/>
          <p:nvPr/>
        </p:nvGrpSpPr>
        <p:grpSpPr>
          <a:xfrm>
            <a:off x="377433" y="4748832"/>
            <a:ext cx="931304" cy="135537"/>
            <a:chOff x="-674687" y="2312987"/>
            <a:chExt cx="10079053" cy="1466850"/>
          </a:xfrm>
        </p:grpSpPr>
        <p:sp>
          <p:nvSpPr>
            <p:cNvPr id="1272" name="Google Shape;1272;p138"/>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73" name="Google Shape;1273;p138"/>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74" name="Google Shape;1274;p138"/>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pic>
        <p:nvPicPr>
          <p:cNvPr id="1279" name="Google Shape;1279;p139"/>
          <p:cNvPicPr preferRelativeResize="0"/>
          <p:nvPr/>
        </p:nvPicPr>
        <p:blipFill rotWithShape="1">
          <a:blip r:embed="rId3">
            <a:alphaModFix/>
          </a:blip>
          <a:srcRect l="48950" t="16143" r="12463" b="18947"/>
          <a:stretch/>
        </p:blipFill>
        <p:spPr>
          <a:xfrm>
            <a:off x="4436175" y="822275"/>
            <a:ext cx="3674726" cy="3477376"/>
          </a:xfrm>
          <a:prstGeom prst="rect">
            <a:avLst/>
          </a:prstGeom>
          <a:noFill/>
          <a:ln>
            <a:noFill/>
          </a:ln>
        </p:spPr>
      </p:pic>
      <p:cxnSp>
        <p:nvCxnSpPr>
          <p:cNvPr id="1280" name="Google Shape;1280;p139"/>
          <p:cNvCxnSpPr/>
          <p:nvPr/>
        </p:nvCxnSpPr>
        <p:spPr>
          <a:xfrm>
            <a:off x="374875" y="1316375"/>
            <a:ext cx="3303900" cy="0"/>
          </a:xfrm>
          <a:prstGeom prst="straightConnector1">
            <a:avLst/>
          </a:prstGeom>
          <a:noFill/>
          <a:ln w="19050" cap="flat" cmpd="sng">
            <a:solidFill>
              <a:srgbClr val="0055DC"/>
            </a:solidFill>
            <a:prstDash val="solid"/>
            <a:round/>
            <a:headEnd type="none" w="med" len="med"/>
            <a:tailEnd type="none" w="med" len="med"/>
          </a:ln>
        </p:spPr>
      </p:cxnSp>
      <p:cxnSp>
        <p:nvCxnSpPr>
          <p:cNvPr id="1281" name="Google Shape;1281;p139"/>
          <p:cNvCxnSpPr/>
          <p:nvPr/>
        </p:nvCxnSpPr>
        <p:spPr>
          <a:xfrm>
            <a:off x="374875" y="1991825"/>
            <a:ext cx="3303900" cy="0"/>
          </a:xfrm>
          <a:prstGeom prst="straightConnector1">
            <a:avLst/>
          </a:prstGeom>
          <a:noFill/>
          <a:ln w="19050" cap="flat" cmpd="sng">
            <a:solidFill>
              <a:srgbClr val="0055DC"/>
            </a:solidFill>
            <a:prstDash val="solid"/>
            <a:round/>
            <a:headEnd type="none" w="med" len="med"/>
            <a:tailEnd type="none" w="med" len="med"/>
          </a:ln>
        </p:spPr>
      </p:cxnSp>
      <p:cxnSp>
        <p:nvCxnSpPr>
          <p:cNvPr id="1282" name="Google Shape;1282;p139"/>
          <p:cNvCxnSpPr/>
          <p:nvPr/>
        </p:nvCxnSpPr>
        <p:spPr>
          <a:xfrm>
            <a:off x="374875" y="3286275"/>
            <a:ext cx="3303900" cy="0"/>
          </a:xfrm>
          <a:prstGeom prst="straightConnector1">
            <a:avLst/>
          </a:prstGeom>
          <a:noFill/>
          <a:ln w="19050" cap="flat" cmpd="sng">
            <a:solidFill>
              <a:srgbClr val="0055DC"/>
            </a:solidFill>
            <a:prstDash val="solid"/>
            <a:round/>
            <a:headEnd type="none" w="med" len="med"/>
            <a:tailEnd type="none" w="med" len="med"/>
          </a:ln>
        </p:spPr>
      </p:cxnSp>
      <p:cxnSp>
        <p:nvCxnSpPr>
          <p:cNvPr id="1283" name="Google Shape;1283;p139"/>
          <p:cNvCxnSpPr/>
          <p:nvPr/>
        </p:nvCxnSpPr>
        <p:spPr>
          <a:xfrm>
            <a:off x="374875" y="2654375"/>
            <a:ext cx="3303900" cy="0"/>
          </a:xfrm>
          <a:prstGeom prst="straightConnector1">
            <a:avLst/>
          </a:prstGeom>
          <a:noFill/>
          <a:ln w="19050" cap="flat" cmpd="sng">
            <a:solidFill>
              <a:srgbClr val="0055DC"/>
            </a:solidFill>
            <a:prstDash val="solid"/>
            <a:round/>
            <a:headEnd type="none" w="med" len="med"/>
            <a:tailEnd type="none" w="med" len="med"/>
          </a:ln>
        </p:spPr>
      </p:cxnSp>
      <p:sp>
        <p:nvSpPr>
          <p:cNvPr id="1284" name="Google Shape;1284;p139"/>
          <p:cNvSpPr txBox="1"/>
          <p:nvPr/>
        </p:nvSpPr>
        <p:spPr>
          <a:xfrm>
            <a:off x="275075" y="237600"/>
            <a:ext cx="3264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Inter"/>
                <a:ea typeface="Inter"/>
                <a:cs typeface="Inter"/>
                <a:sym typeface="Inter"/>
              </a:rPr>
              <a:t>Broad set of</a:t>
            </a:r>
            <a:endParaRPr sz="1800" b="1">
              <a:latin typeface="Inter"/>
              <a:ea typeface="Inter"/>
              <a:cs typeface="Inter"/>
              <a:sym typeface="Inter"/>
            </a:endParaRPr>
          </a:p>
          <a:p>
            <a:pPr marL="0" lvl="0" indent="0" algn="l" rtl="0">
              <a:spcBef>
                <a:spcPts val="0"/>
              </a:spcBef>
              <a:spcAft>
                <a:spcPts val="0"/>
              </a:spcAft>
              <a:buNone/>
            </a:pPr>
            <a:r>
              <a:rPr lang="en" sz="1800" b="1">
                <a:latin typeface="Inter"/>
                <a:ea typeface="Inter"/>
                <a:cs typeface="Inter"/>
                <a:sym typeface="Inter"/>
              </a:rPr>
              <a:t>composable services.</a:t>
            </a:r>
            <a:endParaRPr sz="1800" b="1">
              <a:latin typeface="Inter"/>
              <a:ea typeface="Inter"/>
              <a:cs typeface="Inter"/>
              <a:sym typeface="Inter"/>
            </a:endParaRPr>
          </a:p>
        </p:txBody>
      </p:sp>
      <p:sp>
        <p:nvSpPr>
          <p:cNvPr id="1285" name="Google Shape;1285;p139"/>
          <p:cNvSpPr txBox="1"/>
          <p:nvPr/>
        </p:nvSpPr>
        <p:spPr>
          <a:xfrm>
            <a:off x="275075" y="1316363"/>
            <a:ext cx="3385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Single Control Plane with one dash</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and one API.</a:t>
            </a:r>
            <a:endParaRPr sz="1200">
              <a:latin typeface="Inter Medium"/>
              <a:ea typeface="Inter Medium"/>
              <a:cs typeface="Inter Medium"/>
              <a:sym typeface="Inter Medium"/>
            </a:endParaRPr>
          </a:p>
        </p:txBody>
      </p:sp>
      <p:sp>
        <p:nvSpPr>
          <p:cNvPr id="1286" name="Google Shape;1286;p139"/>
          <p:cNvSpPr txBox="1"/>
          <p:nvPr/>
        </p:nvSpPr>
        <p:spPr>
          <a:xfrm>
            <a:off x="275075" y="1985363"/>
            <a:ext cx="3385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Every server runs every service</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in every data center.</a:t>
            </a:r>
            <a:endParaRPr sz="1200">
              <a:latin typeface="Inter Medium"/>
              <a:ea typeface="Inter Medium"/>
              <a:cs typeface="Inter Medium"/>
              <a:sym typeface="Inter Medium"/>
            </a:endParaRPr>
          </a:p>
        </p:txBody>
      </p:sp>
      <p:sp>
        <p:nvSpPr>
          <p:cNvPr id="1287" name="Google Shape;1287;p139"/>
          <p:cNvSpPr txBox="1"/>
          <p:nvPr/>
        </p:nvSpPr>
        <p:spPr>
          <a:xfrm>
            <a:off x="275075" y="2635825"/>
            <a:ext cx="3385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Built natively from the ground up within</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a consistent architecture.</a:t>
            </a:r>
            <a:endParaRPr sz="1200">
              <a:latin typeface="Inter Medium"/>
              <a:ea typeface="Inter Medium"/>
              <a:cs typeface="Inter Medium"/>
              <a:sym typeface="Inter Medium"/>
            </a:endParaRPr>
          </a:p>
        </p:txBody>
      </p:sp>
      <p:sp>
        <p:nvSpPr>
          <p:cNvPr id="1288" name="Google Shape;1288;p139"/>
          <p:cNvSpPr txBox="1"/>
          <p:nvPr/>
        </p:nvSpPr>
        <p:spPr>
          <a:xfrm>
            <a:off x="275075" y="3286275"/>
            <a:ext cx="3385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Reduces your attack surface while</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simultaneously improving performance.</a:t>
            </a:r>
            <a:endParaRPr sz="1200">
              <a:latin typeface="Inter Medium"/>
              <a:ea typeface="Inter Medium"/>
              <a:cs typeface="Inter Medium"/>
              <a:sym typeface="Inter Medium"/>
            </a:endParaRPr>
          </a:p>
        </p:txBody>
      </p:sp>
      <p:grpSp>
        <p:nvGrpSpPr>
          <p:cNvPr id="1289" name="Google Shape;1289;p139"/>
          <p:cNvGrpSpPr/>
          <p:nvPr/>
        </p:nvGrpSpPr>
        <p:grpSpPr>
          <a:xfrm>
            <a:off x="377433" y="4748832"/>
            <a:ext cx="931304" cy="135537"/>
            <a:chOff x="-674687" y="2312987"/>
            <a:chExt cx="10079053" cy="1466850"/>
          </a:xfrm>
        </p:grpSpPr>
        <p:sp>
          <p:nvSpPr>
            <p:cNvPr id="1290" name="Google Shape;1290;p139"/>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91" name="Google Shape;1291;p139"/>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92" name="Google Shape;1292;p139"/>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pic>
        <p:nvPicPr>
          <p:cNvPr id="1297" name="Google Shape;1297;p140"/>
          <p:cNvPicPr preferRelativeResize="0"/>
          <p:nvPr/>
        </p:nvPicPr>
        <p:blipFill rotWithShape="1">
          <a:blip r:embed="rId3">
            <a:alphaModFix/>
          </a:blip>
          <a:srcRect l="47002" t="12886" r="5901" b="19536"/>
          <a:stretch/>
        </p:blipFill>
        <p:spPr>
          <a:xfrm>
            <a:off x="4297875" y="662550"/>
            <a:ext cx="4453627" cy="3594675"/>
          </a:xfrm>
          <a:prstGeom prst="rect">
            <a:avLst/>
          </a:prstGeom>
          <a:noFill/>
          <a:ln>
            <a:noFill/>
          </a:ln>
        </p:spPr>
      </p:pic>
      <p:sp>
        <p:nvSpPr>
          <p:cNvPr id="1298" name="Google Shape;1298;p140"/>
          <p:cNvSpPr txBox="1"/>
          <p:nvPr/>
        </p:nvSpPr>
        <p:spPr>
          <a:xfrm>
            <a:off x="275075" y="237600"/>
            <a:ext cx="3264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Inter"/>
                <a:ea typeface="Inter"/>
                <a:cs typeface="Inter"/>
                <a:sym typeface="Inter"/>
              </a:rPr>
              <a:t>We fit into your world</a:t>
            </a:r>
            <a:endParaRPr sz="1800" b="1">
              <a:latin typeface="Inter"/>
              <a:ea typeface="Inter"/>
              <a:cs typeface="Inter"/>
              <a:sym typeface="Inter"/>
            </a:endParaRPr>
          </a:p>
          <a:p>
            <a:pPr marL="0" lvl="0" indent="0" algn="l" rtl="0">
              <a:spcBef>
                <a:spcPts val="0"/>
              </a:spcBef>
              <a:spcAft>
                <a:spcPts val="0"/>
              </a:spcAft>
              <a:buNone/>
            </a:pPr>
            <a:r>
              <a:rPr lang="en" sz="1800" b="1">
                <a:latin typeface="Inter"/>
                <a:ea typeface="Inter"/>
                <a:cs typeface="Inter"/>
                <a:sym typeface="Inter"/>
              </a:rPr>
              <a:t>not the other way around.</a:t>
            </a:r>
            <a:endParaRPr sz="1800" b="1">
              <a:latin typeface="Inter"/>
              <a:ea typeface="Inter"/>
              <a:cs typeface="Inter"/>
              <a:sym typeface="Inter"/>
            </a:endParaRPr>
          </a:p>
        </p:txBody>
      </p:sp>
      <p:cxnSp>
        <p:nvCxnSpPr>
          <p:cNvPr id="1299" name="Google Shape;1299;p140"/>
          <p:cNvCxnSpPr/>
          <p:nvPr/>
        </p:nvCxnSpPr>
        <p:spPr>
          <a:xfrm>
            <a:off x="374875" y="1316375"/>
            <a:ext cx="3303900" cy="0"/>
          </a:xfrm>
          <a:prstGeom prst="straightConnector1">
            <a:avLst/>
          </a:prstGeom>
          <a:noFill/>
          <a:ln w="19050" cap="flat" cmpd="sng">
            <a:solidFill>
              <a:srgbClr val="0055DC"/>
            </a:solidFill>
            <a:prstDash val="solid"/>
            <a:round/>
            <a:headEnd type="none" w="med" len="med"/>
            <a:tailEnd type="none" w="med" len="med"/>
          </a:ln>
        </p:spPr>
      </p:cxnSp>
      <p:cxnSp>
        <p:nvCxnSpPr>
          <p:cNvPr id="1300" name="Google Shape;1300;p140"/>
          <p:cNvCxnSpPr/>
          <p:nvPr/>
        </p:nvCxnSpPr>
        <p:spPr>
          <a:xfrm>
            <a:off x="374875" y="1939525"/>
            <a:ext cx="3303900" cy="0"/>
          </a:xfrm>
          <a:prstGeom prst="straightConnector1">
            <a:avLst/>
          </a:prstGeom>
          <a:noFill/>
          <a:ln w="19050" cap="flat" cmpd="sng">
            <a:solidFill>
              <a:srgbClr val="0055DC"/>
            </a:solidFill>
            <a:prstDash val="solid"/>
            <a:round/>
            <a:headEnd type="none" w="med" len="med"/>
            <a:tailEnd type="none" w="med" len="med"/>
          </a:ln>
        </p:spPr>
      </p:cxnSp>
      <p:cxnSp>
        <p:nvCxnSpPr>
          <p:cNvPr id="1301" name="Google Shape;1301;p140"/>
          <p:cNvCxnSpPr/>
          <p:nvPr/>
        </p:nvCxnSpPr>
        <p:spPr>
          <a:xfrm>
            <a:off x="374875" y="2571750"/>
            <a:ext cx="3303900" cy="0"/>
          </a:xfrm>
          <a:prstGeom prst="straightConnector1">
            <a:avLst/>
          </a:prstGeom>
          <a:noFill/>
          <a:ln w="19050" cap="flat" cmpd="sng">
            <a:solidFill>
              <a:srgbClr val="0055DC"/>
            </a:solidFill>
            <a:prstDash val="solid"/>
            <a:round/>
            <a:headEnd type="none" w="med" len="med"/>
            <a:tailEnd type="none" w="med" len="med"/>
          </a:ln>
        </p:spPr>
      </p:cxnSp>
      <p:cxnSp>
        <p:nvCxnSpPr>
          <p:cNvPr id="1302" name="Google Shape;1302;p140"/>
          <p:cNvCxnSpPr/>
          <p:nvPr/>
        </p:nvCxnSpPr>
        <p:spPr>
          <a:xfrm>
            <a:off x="374875" y="3398700"/>
            <a:ext cx="3303900" cy="0"/>
          </a:xfrm>
          <a:prstGeom prst="straightConnector1">
            <a:avLst/>
          </a:prstGeom>
          <a:noFill/>
          <a:ln w="19050" cap="flat" cmpd="sng">
            <a:solidFill>
              <a:srgbClr val="0055DC"/>
            </a:solidFill>
            <a:prstDash val="solid"/>
            <a:round/>
            <a:headEnd type="none" w="med" len="med"/>
            <a:tailEnd type="none" w="med" len="med"/>
          </a:ln>
        </p:spPr>
      </p:cxnSp>
      <p:sp>
        <p:nvSpPr>
          <p:cNvPr id="1303" name="Google Shape;1303;p140"/>
          <p:cNvSpPr txBox="1"/>
          <p:nvPr/>
        </p:nvSpPr>
        <p:spPr>
          <a:xfrm>
            <a:off x="275075" y="1316363"/>
            <a:ext cx="3385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Leverage any cloud, SaaS, API, or other</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modern application tools.</a:t>
            </a:r>
            <a:endParaRPr sz="1200">
              <a:latin typeface="Inter Medium"/>
              <a:ea typeface="Inter Medium"/>
              <a:cs typeface="Inter Medium"/>
              <a:sym typeface="Inter Medium"/>
            </a:endParaRPr>
          </a:p>
        </p:txBody>
      </p:sp>
      <p:sp>
        <p:nvSpPr>
          <p:cNvPr id="1304" name="Google Shape;1304;p140"/>
          <p:cNvSpPr txBox="1"/>
          <p:nvPr/>
        </p:nvSpPr>
        <p:spPr>
          <a:xfrm>
            <a:off x="275075" y="1944050"/>
            <a:ext cx="3473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Use your existing identity, endpoint, SecOps, DevOps, and ITOps tools. </a:t>
            </a:r>
            <a:endParaRPr sz="1200">
              <a:latin typeface="Inter Medium"/>
              <a:ea typeface="Inter Medium"/>
              <a:cs typeface="Inter Medium"/>
              <a:sym typeface="Inter Medium"/>
            </a:endParaRPr>
          </a:p>
        </p:txBody>
      </p:sp>
      <p:sp>
        <p:nvSpPr>
          <p:cNvPr id="1305" name="Google Shape;1305;p140"/>
          <p:cNvSpPr txBox="1"/>
          <p:nvPr/>
        </p:nvSpPr>
        <p:spPr>
          <a:xfrm>
            <a:off x="275075" y="2571725"/>
            <a:ext cx="338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Connect directly from any major carrier, </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Internet exchanges, or downtown</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office building.</a:t>
            </a:r>
            <a:endParaRPr sz="1200">
              <a:latin typeface="Inter Medium"/>
              <a:ea typeface="Inter Medium"/>
              <a:cs typeface="Inter Medium"/>
              <a:sym typeface="Inter Medium"/>
            </a:endParaRPr>
          </a:p>
        </p:txBody>
      </p:sp>
      <p:sp>
        <p:nvSpPr>
          <p:cNvPr id="1306" name="Google Shape;1306;p140"/>
          <p:cNvSpPr txBox="1"/>
          <p:nvPr/>
        </p:nvSpPr>
        <p:spPr>
          <a:xfrm>
            <a:off x="275075" y="3384913"/>
            <a:ext cx="3438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Comply with local privacy and security requirements. </a:t>
            </a:r>
            <a:endParaRPr sz="1200">
              <a:latin typeface="Inter Medium"/>
              <a:ea typeface="Inter Medium"/>
              <a:cs typeface="Inter Medium"/>
              <a:sym typeface="Inter Medium"/>
            </a:endParaRPr>
          </a:p>
        </p:txBody>
      </p:sp>
      <p:grpSp>
        <p:nvGrpSpPr>
          <p:cNvPr id="1307" name="Google Shape;1307;p140"/>
          <p:cNvGrpSpPr/>
          <p:nvPr/>
        </p:nvGrpSpPr>
        <p:grpSpPr>
          <a:xfrm>
            <a:off x="377433" y="4748832"/>
            <a:ext cx="931304" cy="135537"/>
            <a:chOff x="-674687" y="2312987"/>
            <a:chExt cx="10079053" cy="1466850"/>
          </a:xfrm>
        </p:grpSpPr>
        <p:sp>
          <p:nvSpPr>
            <p:cNvPr id="1308" name="Google Shape;1308;p140"/>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09" name="Google Shape;1309;p140"/>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10" name="Google Shape;1310;p140"/>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pic>
        <p:nvPicPr>
          <p:cNvPr id="1315" name="Google Shape;1315;p141"/>
          <p:cNvPicPr preferRelativeResize="0"/>
          <p:nvPr/>
        </p:nvPicPr>
        <p:blipFill rotWithShape="1">
          <a:blip r:embed="rId3">
            <a:alphaModFix/>
          </a:blip>
          <a:srcRect l="46143" t="20507" b="10792"/>
          <a:stretch/>
        </p:blipFill>
        <p:spPr>
          <a:xfrm>
            <a:off x="4219425" y="1054850"/>
            <a:ext cx="4924574" cy="3533625"/>
          </a:xfrm>
          <a:prstGeom prst="rect">
            <a:avLst/>
          </a:prstGeom>
          <a:noFill/>
          <a:ln>
            <a:noFill/>
          </a:ln>
        </p:spPr>
      </p:pic>
      <p:sp>
        <p:nvSpPr>
          <p:cNvPr id="1316" name="Google Shape;1316;p141"/>
          <p:cNvSpPr txBox="1"/>
          <p:nvPr/>
        </p:nvSpPr>
        <p:spPr>
          <a:xfrm>
            <a:off x="275075" y="237600"/>
            <a:ext cx="3264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Inter"/>
                <a:ea typeface="Inter"/>
                <a:cs typeface="Inter"/>
                <a:sym typeface="Inter"/>
              </a:rPr>
              <a:t>An amazing ROI,</a:t>
            </a:r>
            <a:endParaRPr sz="1800" b="1">
              <a:latin typeface="Inter"/>
              <a:ea typeface="Inter"/>
              <a:cs typeface="Inter"/>
              <a:sym typeface="Inter"/>
            </a:endParaRPr>
          </a:p>
          <a:p>
            <a:pPr marL="0" lvl="0" indent="0" algn="l" rtl="0">
              <a:spcBef>
                <a:spcPts val="0"/>
              </a:spcBef>
              <a:spcAft>
                <a:spcPts val="0"/>
              </a:spcAft>
              <a:buNone/>
            </a:pPr>
            <a:r>
              <a:rPr lang="en" sz="1800" b="1">
                <a:latin typeface="Inter"/>
                <a:ea typeface="Inter"/>
                <a:cs typeface="Inter"/>
                <a:sym typeface="Inter"/>
              </a:rPr>
              <a:t>no matter how you count it.</a:t>
            </a:r>
            <a:endParaRPr sz="1800" b="1">
              <a:latin typeface="Inter"/>
              <a:ea typeface="Inter"/>
              <a:cs typeface="Inter"/>
              <a:sym typeface="Inter"/>
            </a:endParaRPr>
          </a:p>
        </p:txBody>
      </p:sp>
      <p:cxnSp>
        <p:nvCxnSpPr>
          <p:cNvPr id="1317" name="Google Shape;1317;p141"/>
          <p:cNvCxnSpPr/>
          <p:nvPr/>
        </p:nvCxnSpPr>
        <p:spPr>
          <a:xfrm>
            <a:off x="377425" y="1325100"/>
            <a:ext cx="3303900" cy="0"/>
          </a:xfrm>
          <a:prstGeom prst="straightConnector1">
            <a:avLst/>
          </a:prstGeom>
          <a:noFill/>
          <a:ln w="19050" cap="flat" cmpd="sng">
            <a:solidFill>
              <a:srgbClr val="0055DC"/>
            </a:solidFill>
            <a:prstDash val="solid"/>
            <a:round/>
            <a:headEnd type="none" w="med" len="med"/>
            <a:tailEnd type="none" w="med" len="med"/>
          </a:ln>
        </p:spPr>
      </p:cxnSp>
      <p:cxnSp>
        <p:nvCxnSpPr>
          <p:cNvPr id="1318" name="Google Shape;1318;p141"/>
          <p:cNvCxnSpPr/>
          <p:nvPr/>
        </p:nvCxnSpPr>
        <p:spPr>
          <a:xfrm>
            <a:off x="377425" y="3639500"/>
            <a:ext cx="3303900" cy="0"/>
          </a:xfrm>
          <a:prstGeom prst="straightConnector1">
            <a:avLst/>
          </a:prstGeom>
          <a:noFill/>
          <a:ln w="19050" cap="flat" cmpd="sng">
            <a:solidFill>
              <a:srgbClr val="0055DC"/>
            </a:solidFill>
            <a:prstDash val="solid"/>
            <a:round/>
            <a:headEnd type="none" w="med" len="med"/>
            <a:tailEnd type="none" w="med" len="med"/>
          </a:ln>
        </p:spPr>
      </p:cxnSp>
      <p:cxnSp>
        <p:nvCxnSpPr>
          <p:cNvPr id="1319" name="Google Shape;1319;p141"/>
          <p:cNvCxnSpPr/>
          <p:nvPr/>
        </p:nvCxnSpPr>
        <p:spPr>
          <a:xfrm>
            <a:off x="377425" y="2806263"/>
            <a:ext cx="3303900" cy="0"/>
          </a:xfrm>
          <a:prstGeom prst="straightConnector1">
            <a:avLst/>
          </a:prstGeom>
          <a:noFill/>
          <a:ln w="19050" cap="flat" cmpd="sng">
            <a:solidFill>
              <a:srgbClr val="0055DC"/>
            </a:solidFill>
            <a:prstDash val="solid"/>
            <a:round/>
            <a:headEnd type="none" w="med" len="med"/>
            <a:tailEnd type="none" w="med" len="med"/>
          </a:ln>
        </p:spPr>
      </p:cxnSp>
      <p:cxnSp>
        <p:nvCxnSpPr>
          <p:cNvPr id="1320" name="Google Shape;1320;p141"/>
          <p:cNvCxnSpPr/>
          <p:nvPr/>
        </p:nvCxnSpPr>
        <p:spPr>
          <a:xfrm>
            <a:off x="377425" y="1968975"/>
            <a:ext cx="3303900" cy="0"/>
          </a:xfrm>
          <a:prstGeom prst="straightConnector1">
            <a:avLst/>
          </a:prstGeom>
          <a:noFill/>
          <a:ln w="19050" cap="flat" cmpd="sng">
            <a:solidFill>
              <a:srgbClr val="0055DC"/>
            </a:solidFill>
            <a:prstDash val="solid"/>
            <a:round/>
            <a:headEnd type="none" w="med" len="med"/>
            <a:tailEnd type="none" w="med" len="med"/>
          </a:ln>
        </p:spPr>
      </p:cxnSp>
      <p:sp>
        <p:nvSpPr>
          <p:cNvPr id="1321" name="Google Shape;1321;p141"/>
          <p:cNvSpPr txBox="1"/>
          <p:nvPr/>
        </p:nvSpPr>
        <p:spPr>
          <a:xfrm>
            <a:off x="275075" y="1316363"/>
            <a:ext cx="33855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Right sized product packages with </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no surprise billing.</a:t>
            </a:r>
            <a:endParaRPr sz="1200">
              <a:latin typeface="Inter Medium"/>
              <a:ea typeface="Inter Medium"/>
              <a:cs typeface="Inter Medium"/>
              <a:sym typeface="Inter Medium"/>
            </a:endParaRPr>
          </a:p>
        </p:txBody>
      </p:sp>
      <p:sp>
        <p:nvSpPr>
          <p:cNvPr id="1322" name="Google Shape;1322;p141"/>
          <p:cNvSpPr txBox="1"/>
          <p:nvPr/>
        </p:nvSpPr>
        <p:spPr>
          <a:xfrm>
            <a:off x="275075" y="1953563"/>
            <a:ext cx="338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Single-click ease of use means you need</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fewer skilled individuals. Make changes</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instantly, not in hours.</a:t>
            </a:r>
            <a:endParaRPr sz="1200">
              <a:latin typeface="Inter Medium"/>
              <a:ea typeface="Inter Medium"/>
              <a:cs typeface="Inter Medium"/>
              <a:sym typeface="Inter Medium"/>
            </a:endParaRPr>
          </a:p>
        </p:txBody>
      </p:sp>
      <p:sp>
        <p:nvSpPr>
          <p:cNvPr id="1323" name="Google Shape;1323;p141"/>
          <p:cNvSpPr txBox="1"/>
          <p:nvPr/>
        </p:nvSpPr>
        <p:spPr>
          <a:xfrm>
            <a:off x="275075" y="2788825"/>
            <a:ext cx="338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Typical public cloud savings of ~30%</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plus egress fees discounted with Azure</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GCP, and others.</a:t>
            </a:r>
            <a:endParaRPr sz="1200">
              <a:latin typeface="Inter Medium"/>
              <a:ea typeface="Inter Medium"/>
              <a:cs typeface="Inter Medium"/>
              <a:sym typeface="Inter Medium"/>
            </a:endParaRPr>
          </a:p>
        </p:txBody>
      </p:sp>
      <p:sp>
        <p:nvSpPr>
          <p:cNvPr id="1324" name="Google Shape;1324;p141"/>
          <p:cNvSpPr txBox="1"/>
          <p:nvPr/>
        </p:nvSpPr>
        <p:spPr>
          <a:xfrm>
            <a:off x="275075" y="3631775"/>
            <a:ext cx="338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Inter Medium"/>
                <a:ea typeface="Inter Medium"/>
                <a:cs typeface="Inter Medium"/>
                <a:sym typeface="Inter Medium"/>
              </a:rPr>
              <a:t>Commodity hardware running Cloudflare</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software means a different cost structure</a:t>
            </a:r>
            <a:endParaRPr sz="1200">
              <a:latin typeface="Inter Medium"/>
              <a:ea typeface="Inter Medium"/>
              <a:cs typeface="Inter Medium"/>
              <a:sym typeface="Inter Medium"/>
            </a:endParaRPr>
          </a:p>
          <a:p>
            <a:pPr marL="0" lvl="0" indent="0" algn="l" rtl="0">
              <a:spcBef>
                <a:spcPts val="0"/>
              </a:spcBef>
              <a:spcAft>
                <a:spcPts val="0"/>
              </a:spcAft>
              <a:buNone/>
            </a:pPr>
            <a:r>
              <a:rPr lang="en" sz="1200">
                <a:latin typeface="Inter Medium"/>
                <a:ea typeface="Inter Medium"/>
                <a:cs typeface="Inter Medium"/>
                <a:sym typeface="Inter Medium"/>
              </a:rPr>
              <a:t>for delivering affordable high-quality.</a:t>
            </a:r>
            <a:endParaRPr sz="1200">
              <a:latin typeface="Inter Medium"/>
              <a:ea typeface="Inter Medium"/>
              <a:cs typeface="Inter Medium"/>
              <a:sym typeface="Inter Medium"/>
            </a:endParaRPr>
          </a:p>
        </p:txBody>
      </p:sp>
      <p:grpSp>
        <p:nvGrpSpPr>
          <p:cNvPr id="1325" name="Google Shape;1325;p141"/>
          <p:cNvGrpSpPr/>
          <p:nvPr/>
        </p:nvGrpSpPr>
        <p:grpSpPr>
          <a:xfrm>
            <a:off x="377433" y="4748832"/>
            <a:ext cx="931304" cy="135537"/>
            <a:chOff x="-674687" y="2312987"/>
            <a:chExt cx="10079053" cy="1466850"/>
          </a:xfrm>
        </p:grpSpPr>
        <p:sp>
          <p:nvSpPr>
            <p:cNvPr id="1326" name="Google Shape;1326;p141"/>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27" name="Google Shape;1327;p141"/>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28" name="Google Shape;1328;p141"/>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grpSp>
        <p:nvGrpSpPr>
          <p:cNvPr id="1333" name="Google Shape;1333;p142"/>
          <p:cNvGrpSpPr/>
          <p:nvPr/>
        </p:nvGrpSpPr>
        <p:grpSpPr>
          <a:xfrm>
            <a:off x="377433" y="4748832"/>
            <a:ext cx="931304" cy="135537"/>
            <a:chOff x="-674687" y="2312987"/>
            <a:chExt cx="10079053" cy="1466850"/>
          </a:xfrm>
        </p:grpSpPr>
        <p:sp>
          <p:nvSpPr>
            <p:cNvPr id="1334" name="Google Shape;1334;p142"/>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35" name="Google Shape;1335;p142"/>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36" name="Google Shape;1336;p142"/>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1337" name="Google Shape;1337;p142"/>
          <p:cNvPicPr preferRelativeResize="0"/>
          <p:nvPr/>
        </p:nvPicPr>
        <p:blipFill rotWithShape="1">
          <a:blip r:embed="rId3">
            <a:alphaModFix/>
          </a:blip>
          <a:srcRect/>
          <a:stretch/>
        </p:blipFill>
        <p:spPr>
          <a:xfrm>
            <a:off x="0" y="-10"/>
            <a:ext cx="9144005" cy="5143511"/>
          </a:xfrm>
          <a:prstGeom prst="rect">
            <a:avLst/>
          </a:prstGeom>
          <a:noFill/>
          <a:ln>
            <a:noFill/>
          </a:ln>
        </p:spPr>
      </p:pic>
      <p:sp>
        <p:nvSpPr>
          <p:cNvPr id="1338" name="Google Shape;1338;p142"/>
          <p:cNvSpPr txBox="1"/>
          <p:nvPr/>
        </p:nvSpPr>
        <p:spPr>
          <a:xfrm>
            <a:off x="276425" y="269950"/>
            <a:ext cx="3700800" cy="1237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800" b="1">
                <a:solidFill>
                  <a:schemeClr val="lt1"/>
                </a:solidFill>
                <a:latin typeface="Inter"/>
                <a:ea typeface="Inter"/>
                <a:cs typeface="Inter"/>
                <a:sym typeface="Inter"/>
              </a:rPr>
              <a:t>Customer results</a:t>
            </a:r>
            <a:endParaRPr sz="3800" b="1">
              <a:solidFill>
                <a:schemeClr val="lt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43"/>
          <p:cNvSpPr txBox="1"/>
          <p:nvPr/>
        </p:nvSpPr>
        <p:spPr>
          <a:xfrm>
            <a:off x="357897" y="1474675"/>
            <a:ext cx="3325500" cy="554100"/>
          </a:xfrm>
          <a:prstGeom prst="rect">
            <a:avLst/>
          </a:prstGeom>
          <a:noFill/>
          <a:ln>
            <a:noFill/>
          </a:ln>
        </p:spPr>
        <p:txBody>
          <a:bodyPr spcFirstLastPara="1" wrap="square" lIns="0" tIns="91425" rIns="91425" bIns="91425" anchor="t" anchorCtr="0">
            <a:spAutoFit/>
          </a:bodyPr>
          <a:lstStyle/>
          <a:p>
            <a:pPr marL="0" lvl="0" indent="0" algn="l" rtl="0">
              <a:spcBef>
                <a:spcPts val="1200"/>
              </a:spcBef>
              <a:spcAft>
                <a:spcPts val="0"/>
              </a:spcAft>
              <a:buNone/>
            </a:pPr>
            <a:r>
              <a:rPr lang="en" sz="2400" b="1">
                <a:solidFill>
                  <a:schemeClr val="dk1"/>
                </a:solidFill>
                <a:latin typeface="Inter"/>
                <a:ea typeface="Inter"/>
                <a:cs typeface="Inter"/>
                <a:sym typeface="Inter"/>
              </a:rPr>
              <a:t>$5.04M </a:t>
            </a:r>
            <a:r>
              <a:rPr lang="en" sz="2400" b="1">
                <a:solidFill>
                  <a:schemeClr val="accent2"/>
                </a:solidFill>
                <a:latin typeface="Inter"/>
                <a:ea typeface="Inter"/>
                <a:cs typeface="Inter"/>
                <a:sym typeface="Inter"/>
              </a:rPr>
              <a:t>→ $3.28M</a:t>
            </a:r>
            <a:endParaRPr sz="2400" b="1">
              <a:solidFill>
                <a:schemeClr val="accent2"/>
              </a:solidFill>
              <a:latin typeface="Inter"/>
              <a:ea typeface="Inter"/>
              <a:cs typeface="Inter"/>
              <a:sym typeface="Inter"/>
            </a:endParaRPr>
          </a:p>
        </p:txBody>
      </p:sp>
      <p:grpSp>
        <p:nvGrpSpPr>
          <p:cNvPr id="1344" name="Google Shape;1344;p143"/>
          <p:cNvGrpSpPr/>
          <p:nvPr/>
        </p:nvGrpSpPr>
        <p:grpSpPr>
          <a:xfrm>
            <a:off x="377433" y="4748832"/>
            <a:ext cx="931304" cy="135537"/>
            <a:chOff x="-674687" y="2312987"/>
            <a:chExt cx="10079053" cy="1466850"/>
          </a:xfrm>
        </p:grpSpPr>
        <p:sp>
          <p:nvSpPr>
            <p:cNvPr id="1345" name="Google Shape;1345;p143"/>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46" name="Google Shape;1346;p143"/>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47" name="Google Shape;1347;p143"/>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348" name="Google Shape;1348;p143"/>
          <p:cNvSpPr txBox="1">
            <a:spLocks noGrp="1"/>
          </p:cNvSpPr>
          <p:nvPr>
            <p:ph type="title"/>
          </p:nvPr>
        </p:nvSpPr>
        <p:spPr>
          <a:xfrm>
            <a:off x="357900" y="357229"/>
            <a:ext cx="3737400" cy="516300"/>
          </a:xfrm>
          <a:prstGeom prst="rect">
            <a:avLst/>
          </a:prstGeom>
        </p:spPr>
        <p:txBody>
          <a:bodyPr spcFirstLastPara="1" wrap="square" lIns="0" tIns="0" rIns="0" bIns="0" anchor="t" anchorCtr="0">
            <a:noAutofit/>
          </a:bodyPr>
          <a:lstStyle/>
          <a:p>
            <a:pPr marL="0" lvl="0" indent="0" algn="l" rtl="0">
              <a:lnSpc>
                <a:spcPct val="91000"/>
              </a:lnSpc>
              <a:spcBef>
                <a:spcPts val="0"/>
              </a:spcBef>
              <a:spcAft>
                <a:spcPts val="0"/>
              </a:spcAft>
              <a:buNone/>
            </a:pPr>
            <a:r>
              <a:rPr lang="en" sz="1900"/>
              <a:t>Typical Results </a:t>
            </a:r>
            <a:endParaRPr sz="1900"/>
          </a:p>
          <a:p>
            <a:pPr marL="0" lvl="0" indent="0" algn="l" rtl="0">
              <a:lnSpc>
                <a:spcPct val="91000"/>
              </a:lnSpc>
              <a:spcBef>
                <a:spcPts val="0"/>
              </a:spcBef>
              <a:spcAft>
                <a:spcPts val="0"/>
              </a:spcAft>
              <a:buNone/>
            </a:pPr>
            <a:r>
              <a:rPr lang="en" sz="1900"/>
              <a:t>from Customers</a:t>
            </a:r>
            <a:endParaRPr sz="1900"/>
          </a:p>
        </p:txBody>
      </p:sp>
      <p:sp>
        <p:nvSpPr>
          <p:cNvPr id="1349" name="Google Shape;1349;p143"/>
          <p:cNvSpPr txBox="1"/>
          <p:nvPr/>
        </p:nvSpPr>
        <p:spPr>
          <a:xfrm>
            <a:off x="290775" y="1088400"/>
            <a:ext cx="3485100" cy="5541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100">
                <a:solidFill>
                  <a:schemeClr val="dk1"/>
                </a:solidFill>
                <a:latin typeface="Inter"/>
                <a:ea typeface="Inter"/>
                <a:cs typeface="Inter"/>
                <a:sym typeface="Inter"/>
              </a:rPr>
              <a:t>Reduce the average cost of a data breach from </a:t>
            </a:r>
            <a:r>
              <a:rPr lang="en" sz="2400" b="1">
                <a:solidFill>
                  <a:schemeClr val="dk1"/>
                </a:solidFill>
                <a:latin typeface="Inter"/>
                <a:ea typeface="Inter"/>
                <a:cs typeface="Inter"/>
                <a:sym typeface="Inter"/>
              </a:rPr>
              <a:t> </a:t>
            </a:r>
            <a:endParaRPr sz="2400" b="1">
              <a:solidFill>
                <a:schemeClr val="dk1"/>
              </a:solidFill>
              <a:latin typeface="Inter"/>
              <a:ea typeface="Inter"/>
              <a:cs typeface="Inter"/>
              <a:sym typeface="Inter"/>
            </a:endParaRPr>
          </a:p>
        </p:txBody>
      </p:sp>
      <p:cxnSp>
        <p:nvCxnSpPr>
          <p:cNvPr id="1350" name="Google Shape;1350;p143"/>
          <p:cNvCxnSpPr/>
          <p:nvPr/>
        </p:nvCxnSpPr>
        <p:spPr>
          <a:xfrm>
            <a:off x="385975" y="1214350"/>
            <a:ext cx="3087000" cy="17100"/>
          </a:xfrm>
          <a:prstGeom prst="straightConnector1">
            <a:avLst/>
          </a:prstGeom>
          <a:noFill/>
          <a:ln w="19050" cap="flat" cmpd="sng">
            <a:solidFill>
              <a:schemeClr val="accent2"/>
            </a:solidFill>
            <a:prstDash val="solid"/>
            <a:round/>
            <a:headEnd type="none" w="med" len="med"/>
            <a:tailEnd type="none" w="med" len="med"/>
          </a:ln>
        </p:spPr>
      </p:cxnSp>
      <p:pic>
        <p:nvPicPr>
          <p:cNvPr id="1351" name="Google Shape;1351;p143"/>
          <p:cNvPicPr preferRelativeResize="0"/>
          <p:nvPr/>
        </p:nvPicPr>
        <p:blipFill>
          <a:blip r:embed="rId3">
            <a:alphaModFix/>
          </a:blip>
          <a:stretch>
            <a:fillRect/>
          </a:stretch>
        </p:blipFill>
        <p:spPr>
          <a:xfrm>
            <a:off x="6636988" y="2333675"/>
            <a:ext cx="1451550" cy="1451550"/>
          </a:xfrm>
          <a:prstGeom prst="rect">
            <a:avLst/>
          </a:prstGeom>
          <a:noFill/>
          <a:ln>
            <a:noFill/>
          </a:ln>
        </p:spPr>
      </p:pic>
      <p:pic>
        <p:nvPicPr>
          <p:cNvPr id="1352" name="Google Shape;1352;p143"/>
          <p:cNvPicPr preferRelativeResize="0"/>
          <p:nvPr/>
        </p:nvPicPr>
        <p:blipFill>
          <a:blip r:embed="rId4">
            <a:alphaModFix/>
          </a:blip>
          <a:stretch>
            <a:fillRect/>
          </a:stretch>
        </p:blipFill>
        <p:spPr>
          <a:xfrm>
            <a:off x="4613725" y="2333675"/>
            <a:ext cx="1451550" cy="1451550"/>
          </a:xfrm>
          <a:prstGeom prst="rect">
            <a:avLst/>
          </a:prstGeom>
          <a:noFill/>
          <a:ln>
            <a:noFill/>
          </a:ln>
        </p:spPr>
      </p:pic>
      <p:pic>
        <p:nvPicPr>
          <p:cNvPr id="1353" name="Google Shape;1353;p143"/>
          <p:cNvPicPr preferRelativeResize="0"/>
          <p:nvPr/>
        </p:nvPicPr>
        <p:blipFill>
          <a:blip r:embed="rId5">
            <a:alphaModFix/>
          </a:blip>
          <a:stretch>
            <a:fillRect/>
          </a:stretch>
        </p:blipFill>
        <p:spPr>
          <a:xfrm>
            <a:off x="2500950" y="2333675"/>
            <a:ext cx="1451550" cy="1451550"/>
          </a:xfrm>
          <a:prstGeom prst="rect">
            <a:avLst/>
          </a:prstGeom>
          <a:noFill/>
          <a:ln>
            <a:noFill/>
          </a:ln>
        </p:spPr>
      </p:pic>
      <p:pic>
        <p:nvPicPr>
          <p:cNvPr id="1354" name="Google Shape;1354;p143"/>
          <p:cNvPicPr preferRelativeResize="0"/>
          <p:nvPr/>
        </p:nvPicPr>
        <p:blipFill>
          <a:blip r:embed="rId6">
            <a:alphaModFix/>
          </a:blip>
          <a:stretch>
            <a:fillRect/>
          </a:stretch>
        </p:blipFill>
        <p:spPr>
          <a:xfrm>
            <a:off x="388175" y="2333675"/>
            <a:ext cx="1451550" cy="1451550"/>
          </a:xfrm>
          <a:prstGeom prst="rect">
            <a:avLst/>
          </a:prstGeom>
          <a:noFill/>
          <a:ln>
            <a:noFill/>
          </a:ln>
        </p:spPr>
      </p:pic>
      <p:sp>
        <p:nvSpPr>
          <p:cNvPr id="1355" name="Google Shape;1355;p143"/>
          <p:cNvSpPr txBox="1"/>
          <p:nvPr/>
        </p:nvSpPr>
        <p:spPr>
          <a:xfrm>
            <a:off x="385954" y="3992325"/>
            <a:ext cx="1388100" cy="565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b="1">
                <a:solidFill>
                  <a:srgbClr val="222222"/>
                </a:solidFill>
                <a:latin typeface="Inter"/>
                <a:ea typeface="Inter"/>
                <a:cs typeface="Inter"/>
                <a:sym typeface="Inter"/>
              </a:rPr>
              <a:t>Reduce </a:t>
            </a:r>
            <a:r>
              <a:rPr lang="en" sz="900">
                <a:solidFill>
                  <a:srgbClr val="222222"/>
                </a:solidFill>
                <a:latin typeface="Inter"/>
                <a:ea typeface="Inter"/>
                <a:cs typeface="Inter"/>
                <a:sym typeface="Inter"/>
              </a:rPr>
              <a:t>attack surface</a:t>
            </a:r>
            <a:endParaRPr sz="900">
              <a:solidFill>
                <a:srgbClr val="222222"/>
              </a:solidFill>
              <a:latin typeface="Inter"/>
              <a:ea typeface="Inter"/>
              <a:cs typeface="Inter"/>
              <a:sym typeface="Inter"/>
            </a:endParaRPr>
          </a:p>
        </p:txBody>
      </p:sp>
      <p:sp>
        <p:nvSpPr>
          <p:cNvPr id="1356" name="Google Shape;1356;p143"/>
          <p:cNvSpPr txBox="1"/>
          <p:nvPr/>
        </p:nvSpPr>
        <p:spPr>
          <a:xfrm>
            <a:off x="2485461" y="4001125"/>
            <a:ext cx="1388100" cy="803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b="1">
                <a:solidFill>
                  <a:srgbClr val="222222"/>
                </a:solidFill>
                <a:latin typeface="Inter"/>
                <a:ea typeface="Inter"/>
                <a:cs typeface="Inter"/>
                <a:sym typeface="Inter"/>
              </a:rPr>
              <a:t>Faster </a:t>
            </a:r>
            <a:r>
              <a:rPr lang="en" sz="900">
                <a:solidFill>
                  <a:srgbClr val="222222"/>
                </a:solidFill>
                <a:latin typeface="Inter"/>
                <a:ea typeface="Inter"/>
                <a:cs typeface="Inter"/>
                <a:sym typeface="Inter"/>
              </a:rPr>
              <a:t>rate of new user and device onboarding</a:t>
            </a:r>
            <a:endParaRPr sz="900">
              <a:solidFill>
                <a:srgbClr val="222222"/>
              </a:solidFill>
              <a:latin typeface="Inter"/>
              <a:ea typeface="Inter"/>
              <a:cs typeface="Inter"/>
              <a:sym typeface="Inter"/>
            </a:endParaRPr>
          </a:p>
        </p:txBody>
      </p:sp>
      <p:sp>
        <p:nvSpPr>
          <p:cNvPr id="1357" name="Google Shape;1357;p143"/>
          <p:cNvSpPr txBox="1"/>
          <p:nvPr/>
        </p:nvSpPr>
        <p:spPr>
          <a:xfrm>
            <a:off x="4584951" y="4001125"/>
            <a:ext cx="1493400" cy="803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b="1">
                <a:solidFill>
                  <a:srgbClr val="222222"/>
                </a:solidFill>
                <a:latin typeface="Inter"/>
                <a:ea typeface="Inter"/>
                <a:cs typeface="Inter"/>
                <a:sym typeface="Inter"/>
              </a:rPr>
              <a:t>Decrease </a:t>
            </a:r>
            <a:r>
              <a:rPr lang="en" sz="900">
                <a:solidFill>
                  <a:srgbClr val="222222"/>
                </a:solidFill>
                <a:latin typeface="Inter"/>
                <a:ea typeface="Inter"/>
                <a:cs typeface="Inter"/>
                <a:sym typeface="Inter"/>
              </a:rPr>
              <a:t>time spent addressing remote </a:t>
            </a:r>
            <a:br>
              <a:rPr lang="en" sz="900">
                <a:solidFill>
                  <a:srgbClr val="222222"/>
                </a:solidFill>
                <a:latin typeface="Inter"/>
                <a:ea typeface="Inter"/>
                <a:cs typeface="Inter"/>
                <a:sym typeface="Inter"/>
              </a:rPr>
            </a:br>
            <a:r>
              <a:rPr lang="en" sz="900">
                <a:solidFill>
                  <a:srgbClr val="222222"/>
                </a:solidFill>
                <a:latin typeface="Inter"/>
                <a:ea typeface="Inter"/>
                <a:cs typeface="Inter"/>
                <a:sym typeface="Inter"/>
              </a:rPr>
              <a:t>access IT tickets</a:t>
            </a:r>
            <a:endParaRPr sz="900">
              <a:solidFill>
                <a:srgbClr val="222222"/>
              </a:solidFill>
              <a:latin typeface="Inter"/>
              <a:ea typeface="Inter"/>
              <a:cs typeface="Inter"/>
              <a:sym typeface="Inter"/>
            </a:endParaRPr>
          </a:p>
        </p:txBody>
      </p:sp>
      <p:sp>
        <p:nvSpPr>
          <p:cNvPr id="1358" name="Google Shape;1358;p143"/>
          <p:cNvSpPr txBox="1"/>
          <p:nvPr/>
        </p:nvSpPr>
        <p:spPr>
          <a:xfrm>
            <a:off x="6684425" y="4001125"/>
            <a:ext cx="1388100" cy="803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00" b="1">
                <a:solidFill>
                  <a:srgbClr val="222222"/>
                </a:solidFill>
                <a:latin typeface="Inter"/>
                <a:ea typeface="Inter"/>
                <a:cs typeface="Inter"/>
                <a:sym typeface="Inter"/>
              </a:rPr>
              <a:t>Faster </a:t>
            </a:r>
            <a:r>
              <a:rPr lang="en" sz="900">
                <a:solidFill>
                  <a:srgbClr val="222222"/>
                </a:solidFill>
                <a:latin typeface="Inter"/>
                <a:ea typeface="Inter"/>
                <a:cs typeface="Inter"/>
                <a:sym typeface="Inter"/>
              </a:rPr>
              <a:t>to connect to applications and services </a:t>
            </a:r>
            <a:endParaRPr sz="900">
              <a:solidFill>
                <a:srgbClr val="222222"/>
              </a:solidFill>
              <a:latin typeface="Inter"/>
              <a:ea typeface="Inter"/>
              <a:cs typeface="Inter"/>
              <a:sym typeface="Inter"/>
            </a:endParaRPr>
          </a:p>
        </p:txBody>
      </p:sp>
      <p:grpSp>
        <p:nvGrpSpPr>
          <p:cNvPr id="1359" name="Google Shape;1359;p143"/>
          <p:cNvGrpSpPr/>
          <p:nvPr/>
        </p:nvGrpSpPr>
        <p:grpSpPr>
          <a:xfrm>
            <a:off x="6967225" y="2740950"/>
            <a:ext cx="884575" cy="672802"/>
            <a:chOff x="7195825" y="2817150"/>
            <a:chExt cx="884575" cy="672802"/>
          </a:xfrm>
        </p:grpSpPr>
        <p:sp>
          <p:nvSpPr>
            <p:cNvPr id="1360" name="Google Shape;1360;p143"/>
            <p:cNvSpPr txBox="1"/>
            <p:nvPr/>
          </p:nvSpPr>
          <p:spPr>
            <a:xfrm>
              <a:off x="7200200" y="2972752"/>
              <a:ext cx="880200" cy="517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2400" b="1">
                  <a:solidFill>
                    <a:srgbClr val="222222"/>
                  </a:solidFill>
                  <a:latin typeface="Inter"/>
                  <a:ea typeface="Inter"/>
                  <a:cs typeface="Inter"/>
                  <a:sym typeface="Inter"/>
                </a:rPr>
                <a:t>39%</a:t>
              </a:r>
              <a:endParaRPr sz="2400" b="1">
                <a:solidFill>
                  <a:srgbClr val="222222"/>
                </a:solidFill>
                <a:latin typeface="Inter"/>
                <a:ea typeface="Inter"/>
                <a:cs typeface="Inter"/>
                <a:sym typeface="Inter"/>
              </a:endParaRPr>
            </a:p>
          </p:txBody>
        </p:sp>
        <p:sp>
          <p:nvSpPr>
            <p:cNvPr id="1361" name="Google Shape;1361;p143"/>
            <p:cNvSpPr txBox="1"/>
            <p:nvPr/>
          </p:nvSpPr>
          <p:spPr>
            <a:xfrm>
              <a:off x="7195825" y="2817150"/>
              <a:ext cx="791100" cy="309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900">
                  <a:solidFill>
                    <a:srgbClr val="222222"/>
                  </a:solidFill>
                  <a:latin typeface="Inter"/>
                  <a:ea typeface="Inter"/>
                  <a:cs typeface="Inter"/>
                  <a:sym typeface="Inter"/>
                </a:rPr>
                <a:t>makes it</a:t>
              </a:r>
              <a:endParaRPr/>
            </a:p>
          </p:txBody>
        </p:sp>
      </p:grpSp>
      <p:grpSp>
        <p:nvGrpSpPr>
          <p:cNvPr id="1362" name="Google Shape;1362;p143"/>
          <p:cNvGrpSpPr/>
          <p:nvPr/>
        </p:nvGrpSpPr>
        <p:grpSpPr>
          <a:xfrm>
            <a:off x="4889088" y="2740950"/>
            <a:ext cx="919500" cy="672802"/>
            <a:chOff x="5041488" y="2817150"/>
            <a:chExt cx="919500" cy="672802"/>
          </a:xfrm>
        </p:grpSpPr>
        <p:sp>
          <p:nvSpPr>
            <p:cNvPr id="1363" name="Google Shape;1363;p143"/>
            <p:cNvSpPr txBox="1"/>
            <p:nvPr/>
          </p:nvSpPr>
          <p:spPr>
            <a:xfrm>
              <a:off x="5041488" y="2972752"/>
              <a:ext cx="919500" cy="517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2400" b="1">
                  <a:solidFill>
                    <a:srgbClr val="222222"/>
                  </a:solidFill>
                  <a:latin typeface="Inter"/>
                  <a:ea typeface="Inter"/>
                  <a:cs typeface="Inter"/>
                  <a:sym typeface="Inter"/>
                </a:rPr>
                <a:t>80%</a:t>
              </a:r>
              <a:endParaRPr sz="2400" b="1">
                <a:solidFill>
                  <a:srgbClr val="222222"/>
                </a:solidFill>
                <a:latin typeface="Inter"/>
                <a:ea typeface="Inter"/>
                <a:cs typeface="Inter"/>
                <a:sym typeface="Inter"/>
              </a:endParaRPr>
            </a:p>
          </p:txBody>
        </p:sp>
        <p:sp>
          <p:nvSpPr>
            <p:cNvPr id="1364" name="Google Shape;1364;p143"/>
            <p:cNvSpPr txBox="1"/>
            <p:nvPr/>
          </p:nvSpPr>
          <p:spPr>
            <a:xfrm>
              <a:off x="5103800" y="2817150"/>
              <a:ext cx="686700" cy="309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900">
                  <a:solidFill>
                    <a:srgbClr val="222222"/>
                  </a:solidFill>
                  <a:latin typeface="Inter"/>
                  <a:ea typeface="Inter"/>
                  <a:cs typeface="Inter"/>
                  <a:sym typeface="Inter"/>
                </a:rPr>
                <a:t>up to</a:t>
              </a:r>
              <a:endParaRPr/>
            </a:p>
          </p:txBody>
        </p:sp>
      </p:grpSp>
      <p:grpSp>
        <p:nvGrpSpPr>
          <p:cNvPr id="1365" name="Google Shape;1365;p143"/>
          <p:cNvGrpSpPr/>
          <p:nvPr/>
        </p:nvGrpSpPr>
        <p:grpSpPr>
          <a:xfrm>
            <a:off x="2681925" y="2740950"/>
            <a:ext cx="1101300" cy="672802"/>
            <a:chOff x="2758125" y="2817150"/>
            <a:chExt cx="1101300" cy="672802"/>
          </a:xfrm>
        </p:grpSpPr>
        <p:sp>
          <p:nvSpPr>
            <p:cNvPr id="1366" name="Google Shape;1366;p143"/>
            <p:cNvSpPr txBox="1"/>
            <p:nvPr/>
          </p:nvSpPr>
          <p:spPr>
            <a:xfrm>
              <a:off x="2843208" y="2972752"/>
              <a:ext cx="919500" cy="517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2400" b="1">
                  <a:solidFill>
                    <a:srgbClr val="222222"/>
                  </a:solidFill>
                  <a:latin typeface="Inter"/>
                  <a:ea typeface="Inter"/>
                  <a:cs typeface="Inter"/>
                  <a:sym typeface="Inter"/>
                </a:rPr>
                <a:t>60%</a:t>
              </a:r>
              <a:endParaRPr sz="2400" b="1">
                <a:solidFill>
                  <a:srgbClr val="222222"/>
                </a:solidFill>
                <a:latin typeface="Inter"/>
                <a:ea typeface="Inter"/>
                <a:cs typeface="Inter"/>
                <a:sym typeface="Inter"/>
              </a:endParaRPr>
            </a:p>
          </p:txBody>
        </p:sp>
        <p:sp>
          <p:nvSpPr>
            <p:cNvPr id="1367" name="Google Shape;1367;p143"/>
            <p:cNvSpPr txBox="1"/>
            <p:nvPr/>
          </p:nvSpPr>
          <p:spPr>
            <a:xfrm>
              <a:off x="2758125" y="2817150"/>
              <a:ext cx="1101300" cy="309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900">
                  <a:solidFill>
                    <a:srgbClr val="222222"/>
                  </a:solidFill>
                  <a:latin typeface="Inter"/>
                  <a:ea typeface="Inter"/>
                  <a:cs typeface="Inter"/>
                  <a:sym typeface="Inter"/>
                </a:rPr>
                <a:t>as much as</a:t>
              </a:r>
              <a:endParaRPr/>
            </a:p>
          </p:txBody>
        </p:sp>
      </p:grpSp>
      <p:grpSp>
        <p:nvGrpSpPr>
          <p:cNvPr id="1368" name="Google Shape;1368;p143"/>
          <p:cNvGrpSpPr/>
          <p:nvPr/>
        </p:nvGrpSpPr>
        <p:grpSpPr>
          <a:xfrm>
            <a:off x="670150" y="2740950"/>
            <a:ext cx="936175" cy="672802"/>
            <a:chOff x="670150" y="2817150"/>
            <a:chExt cx="936175" cy="672802"/>
          </a:xfrm>
        </p:grpSpPr>
        <p:sp>
          <p:nvSpPr>
            <p:cNvPr id="1369" name="Google Shape;1369;p143"/>
            <p:cNvSpPr txBox="1"/>
            <p:nvPr/>
          </p:nvSpPr>
          <p:spPr>
            <a:xfrm>
              <a:off x="686825" y="2972752"/>
              <a:ext cx="919500" cy="517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2400" b="1">
                  <a:solidFill>
                    <a:srgbClr val="222222"/>
                  </a:solidFill>
                  <a:latin typeface="Inter"/>
                  <a:ea typeface="Inter"/>
                  <a:cs typeface="Inter"/>
                  <a:sym typeface="Inter"/>
                </a:rPr>
                <a:t>95%</a:t>
              </a:r>
              <a:endParaRPr sz="1500" b="1">
                <a:solidFill>
                  <a:srgbClr val="222222"/>
                </a:solidFill>
                <a:latin typeface="Inter"/>
                <a:ea typeface="Inter"/>
                <a:cs typeface="Inter"/>
                <a:sym typeface="Inter"/>
              </a:endParaRPr>
            </a:p>
          </p:txBody>
        </p:sp>
        <p:sp>
          <p:nvSpPr>
            <p:cNvPr id="1370" name="Google Shape;1370;p143"/>
            <p:cNvSpPr txBox="1"/>
            <p:nvPr/>
          </p:nvSpPr>
          <p:spPr>
            <a:xfrm>
              <a:off x="670150" y="2817150"/>
              <a:ext cx="831900" cy="309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900">
                  <a:solidFill>
                    <a:srgbClr val="222222"/>
                  </a:solidFill>
                  <a:latin typeface="Inter"/>
                  <a:ea typeface="Inter"/>
                  <a:cs typeface="Inter"/>
                  <a:sym typeface="Inter"/>
                </a:rPr>
                <a:t>up to</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grpSp>
        <p:nvGrpSpPr>
          <p:cNvPr id="1375" name="Google Shape;1375;p144"/>
          <p:cNvGrpSpPr/>
          <p:nvPr/>
        </p:nvGrpSpPr>
        <p:grpSpPr>
          <a:xfrm>
            <a:off x="377433" y="4748832"/>
            <a:ext cx="931304" cy="135537"/>
            <a:chOff x="-674687" y="2312987"/>
            <a:chExt cx="10079053" cy="1466850"/>
          </a:xfrm>
        </p:grpSpPr>
        <p:sp>
          <p:nvSpPr>
            <p:cNvPr id="1376" name="Google Shape;1376;p144"/>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77" name="Google Shape;1377;p144"/>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378" name="Google Shape;1378;p144"/>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379" name="Google Shape;1379;p144"/>
          <p:cNvSpPr txBox="1">
            <a:spLocks noGrp="1"/>
          </p:cNvSpPr>
          <p:nvPr>
            <p:ph type="title"/>
          </p:nvPr>
        </p:nvSpPr>
        <p:spPr>
          <a:xfrm>
            <a:off x="357900" y="357229"/>
            <a:ext cx="3737400" cy="516300"/>
          </a:xfrm>
          <a:prstGeom prst="rect">
            <a:avLst/>
          </a:prstGeom>
        </p:spPr>
        <p:txBody>
          <a:bodyPr spcFirstLastPara="1" wrap="square" lIns="0" tIns="0" rIns="0" bIns="0" anchor="t" anchorCtr="0">
            <a:noAutofit/>
          </a:bodyPr>
          <a:lstStyle/>
          <a:p>
            <a:pPr marL="0" lvl="0" indent="0" algn="l" rtl="0">
              <a:lnSpc>
                <a:spcPct val="91000"/>
              </a:lnSpc>
              <a:spcBef>
                <a:spcPts val="0"/>
              </a:spcBef>
              <a:spcAft>
                <a:spcPts val="0"/>
              </a:spcAft>
              <a:buNone/>
            </a:pPr>
            <a:r>
              <a:rPr lang="en" sz="1900"/>
              <a:t>Trusted by the </a:t>
            </a:r>
            <a:endParaRPr sz="1900"/>
          </a:p>
          <a:p>
            <a:pPr marL="0" lvl="0" indent="0" algn="l" rtl="0">
              <a:lnSpc>
                <a:spcPct val="91000"/>
              </a:lnSpc>
              <a:spcBef>
                <a:spcPts val="0"/>
              </a:spcBef>
              <a:spcAft>
                <a:spcPts val="0"/>
              </a:spcAft>
              <a:buNone/>
            </a:pPr>
            <a:r>
              <a:rPr lang="en" sz="1900"/>
              <a:t>world’s leading brands</a:t>
            </a:r>
            <a:endParaRPr sz="1900"/>
          </a:p>
        </p:txBody>
      </p:sp>
      <p:grpSp>
        <p:nvGrpSpPr>
          <p:cNvPr id="1380" name="Google Shape;1380;p144"/>
          <p:cNvGrpSpPr/>
          <p:nvPr/>
        </p:nvGrpSpPr>
        <p:grpSpPr>
          <a:xfrm>
            <a:off x="996512" y="1290975"/>
            <a:ext cx="1880700" cy="1880700"/>
            <a:chOff x="920312" y="1443375"/>
            <a:chExt cx="1880700" cy="1880700"/>
          </a:xfrm>
        </p:grpSpPr>
        <p:sp>
          <p:nvSpPr>
            <p:cNvPr id="1381" name="Google Shape;1381;p144"/>
            <p:cNvSpPr/>
            <p:nvPr/>
          </p:nvSpPr>
          <p:spPr>
            <a:xfrm>
              <a:off x="920312" y="1443375"/>
              <a:ext cx="1880700" cy="18807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4"/>
            <p:cNvSpPr txBox="1"/>
            <p:nvPr/>
          </p:nvSpPr>
          <p:spPr>
            <a:xfrm>
              <a:off x="1135862" y="1899500"/>
              <a:ext cx="1449600" cy="406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600" b="1">
                  <a:solidFill>
                    <a:schemeClr val="lt1"/>
                  </a:solidFill>
                  <a:latin typeface="Inter"/>
                  <a:ea typeface="Inter"/>
                  <a:cs typeface="Inter"/>
                  <a:sym typeface="Inter"/>
                </a:rPr>
                <a:t>8 of top 20</a:t>
              </a:r>
              <a:endParaRPr sz="1600" b="1">
                <a:solidFill>
                  <a:schemeClr val="lt1"/>
                </a:solidFill>
                <a:latin typeface="Inter"/>
                <a:ea typeface="Inter"/>
                <a:cs typeface="Inter"/>
                <a:sym typeface="Inter"/>
              </a:endParaRPr>
            </a:p>
          </p:txBody>
        </p:sp>
        <p:cxnSp>
          <p:nvCxnSpPr>
            <p:cNvPr id="1383" name="Google Shape;1383;p144"/>
            <p:cNvCxnSpPr/>
            <p:nvPr/>
          </p:nvCxnSpPr>
          <p:spPr>
            <a:xfrm>
              <a:off x="1346312" y="2388250"/>
              <a:ext cx="1028700" cy="0"/>
            </a:xfrm>
            <a:prstGeom prst="straightConnector1">
              <a:avLst/>
            </a:prstGeom>
            <a:noFill/>
            <a:ln w="9525" cap="flat" cmpd="sng">
              <a:solidFill>
                <a:schemeClr val="lt1"/>
              </a:solidFill>
              <a:prstDash val="solid"/>
              <a:round/>
              <a:headEnd type="none" w="med" len="med"/>
              <a:tailEnd type="none" w="med" len="med"/>
            </a:ln>
          </p:spPr>
        </p:cxnSp>
        <p:pic>
          <p:nvPicPr>
            <p:cNvPr id="1384" name="Google Shape;1384;p144"/>
            <p:cNvPicPr preferRelativeResize="0"/>
            <p:nvPr/>
          </p:nvPicPr>
          <p:blipFill>
            <a:blip r:embed="rId3">
              <a:alphaModFix/>
            </a:blip>
            <a:stretch>
              <a:fillRect/>
            </a:stretch>
          </p:blipFill>
          <p:spPr>
            <a:xfrm>
              <a:off x="1442312" y="2639773"/>
              <a:ext cx="836700" cy="195233"/>
            </a:xfrm>
            <a:prstGeom prst="rect">
              <a:avLst/>
            </a:prstGeom>
            <a:noFill/>
            <a:ln>
              <a:noFill/>
            </a:ln>
          </p:spPr>
        </p:pic>
      </p:grpSp>
      <p:grpSp>
        <p:nvGrpSpPr>
          <p:cNvPr id="1385" name="Google Shape;1385;p144"/>
          <p:cNvGrpSpPr/>
          <p:nvPr/>
        </p:nvGrpSpPr>
        <p:grpSpPr>
          <a:xfrm>
            <a:off x="551906" y="3550688"/>
            <a:ext cx="1173600" cy="725075"/>
            <a:chOff x="399506" y="3703088"/>
            <a:chExt cx="1173600" cy="725075"/>
          </a:xfrm>
        </p:grpSpPr>
        <p:grpSp>
          <p:nvGrpSpPr>
            <p:cNvPr id="1386" name="Google Shape;1386;p144"/>
            <p:cNvGrpSpPr/>
            <p:nvPr/>
          </p:nvGrpSpPr>
          <p:grpSpPr>
            <a:xfrm>
              <a:off x="399506" y="3703088"/>
              <a:ext cx="1173600" cy="725075"/>
              <a:chOff x="323306" y="3474488"/>
              <a:chExt cx="1173600" cy="725075"/>
            </a:xfrm>
          </p:grpSpPr>
          <p:sp>
            <p:nvSpPr>
              <p:cNvPr id="1387" name="Google Shape;1387;p144"/>
              <p:cNvSpPr txBox="1"/>
              <p:nvPr/>
            </p:nvSpPr>
            <p:spPr>
              <a:xfrm>
                <a:off x="323306" y="3474488"/>
                <a:ext cx="11736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accent2"/>
                    </a:solidFill>
                    <a:latin typeface="Inter"/>
                    <a:ea typeface="Inter"/>
                    <a:cs typeface="Inter"/>
                    <a:sym typeface="Inter"/>
                  </a:rPr>
                  <a:t>3 of top 5</a:t>
                </a:r>
                <a:endParaRPr sz="1300" b="1">
                  <a:solidFill>
                    <a:schemeClr val="accent2"/>
                  </a:solidFill>
                  <a:latin typeface="Inter"/>
                  <a:ea typeface="Inter"/>
                  <a:cs typeface="Inter"/>
                  <a:sym typeface="Inter"/>
                </a:endParaRPr>
              </a:p>
            </p:txBody>
          </p:sp>
          <p:sp>
            <p:nvSpPr>
              <p:cNvPr id="1388" name="Google Shape;1388;p144"/>
              <p:cNvSpPr txBox="1"/>
              <p:nvPr/>
            </p:nvSpPr>
            <p:spPr>
              <a:xfrm>
                <a:off x="323306" y="3834763"/>
                <a:ext cx="11736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dk1"/>
                    </a:solidFill>
                    <a:latin typeface="Inter"/>
                    <a:ea typeface="Inter"/>
                    <a:cs typeface="Inter"/>
                    <a:sym typeface="Inter"/>
                  </a:rPr>
                  <a:t>Pharma</a:t>
                </a:r>
                <a:endParaRPr sz="1300" b="1">
                  <a:solidFill>
                    <a:schemeClr val="dk1"/>
                  </a:solidFill>
                  <a:latin typeface="Inter"/>
                  <a:ea typeface="Inter"/>
                  <a:cs typeface="Inter"/>
                  <a:sym typeface="Inter"/>
                </a:endParaRPr>
              </a:p>
            </p:txBody>
          </p:sp>
        </p:grpSp>
        <p:cxnSp>
          <p:nvCxnSpPr>
            <p:cNvPr id="1389" name="Google Shape;1389;p144"/>
            <p:cNvCxnSpPr/>
            <p:nvPr/>
          </p:nvCxnSpPr>
          <p:spPr>
            <a:xfrm>
              <a:off x="590550" y="4065638"/>
              <a:ext cx="836700" cy="0"/>
            </a:xfrm>
            <a:prstGeom prst="straightConnector1">
              <a:avLst/>
            </a:prstGeom>
            <a:noFill/>
            <a:ln w="9525" cap="flat" cmpd="sng">
              <a:solidFill>
                <a:schemeClr val="dk1"/>
              </a:solidFill>
              <a:prstDash val="solid"/>
              <a:round/>
              <a:headEnd type="none" w="med" len="med"/>
              <a:tailEnd type="none" w="med" len="med"/>
            </a:ln>
          </p:spPr>
        </p:cxnSp>
      </p:grpSp>
      <p:grpSp>
        <p:nvGrpSpPr>
          <p:cNvPr id="1390" name="Google Shape;1390;p144"/>
          <p:cNvGrpSpPr/>
          <p:nvPr/>
        </p:nvGrpSpPr>
        <p:grpSpPr>
          <a:xfrm>
            <a:off x="1858478" y="3550700"/>
            <a:ext cx="1229400" cy="725063"/>
            <a:chOff x="1736558" y="3703100"/>
            <a:chExt cx="1229400" cy="725063"/>
          </a:xfrm>
        </p:grpSpPr>
        <p:grpSp>
          <p:nvGrpSpPr>
            <p:cNvPr id="1391" name="Google Shape;1391;p144"/>
            <p:cNvGrpSpPr/>
            <p:nvPr/>
          </p:nvGrpSpPr>
          <p:grpSpPr>
            <a:xfrm>
              <a:off x="1736558" y="3703100"/>
              <a:ext cx="1229400" cy="725063"/>
              <a:chOff x="1730727" y="3474500"/>
              <a:chExt cx="1229400" cy="725063"/>
            </a:xfrm>
          </p:grpSpPr>
          <p:sp>
            <p:nvSpPr>
              <p:cNvPr id="1392" name="Google Shape;1392;p144"/>
              <p:cNvSpPr txBox="1"/>
              <p:nvPr/>
            </p:nvSpPr>
            <p:spPr>
              <a:xfrm>
                <a:off x="1730727" y="3474500"/>
                <a:ext cx="12294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accent2"/>
                    </a:solidFill>
                    <a:latin typeface="Inter"/>
                    <a:ea typeface="Inter"/>
                    <a:cs typeface="Inter"/>
                    <a:sym typeface="Inter"/>
                  </a:rPr>
                  <a:t>4 of top 10</a:t>
                </a:r>
                <a:endParaRPr sz="1300" b="1">
                  <a:solidFill>
                    <a:schemeClr val="accent2"/>
                  </a:solidFill>
                  <a:latin typeface="Inter"/>
                  <a:ea typeface="Inter"/>
                  <a:cs typeface="Inter"/>
                  <a:sym typeface="Inter"/>
                </a:endParaRPr>
              </a:p>
            </p:txBody>
          </p:sp>
          <p:sp>
            <p:nvSpPr>
              <p:cNvPr id="1393" name="Google Shape;1393;p144"/>
              <p:cNvSpPr txBox="1"/>
              <p:nvPr/>
            </p:nvSpPr>
            <p:spPr>
              <a:xfrm>
                <a:off x="1758627" y="3834763"/>
                <a:ext cx="11736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dk1"/>
                    </a:solidFill>
                    <a:latin typeface="Inter"/>
                    <a:ea typeface="Inter"/>
                    <a:cs typeface="Inter"/>
                    <a:sym typeface="Inter"/>
                  </a:rPr>
                  <a:t>Telecom</a:t>
                </a:r>
                <a:endParaRPr sz="1300" b="1">
                  <a:solidFill>
                    <a:schemeClr val="dk1"/>
                  </a:solidFill>
                  <a:latin typeface="Inter"/>
                  <a:ea typeface="Inter"/>
                  <a:cs typeface="Inter"/>
                  <a:sym typeface="Inter"/>
                </a:endParaRPr>
              </a:p>
            </p:txBody>
          </p:sp>
        </p:grpSp>
        <p:cxnSp>
          <p:nvCxnSpPr>
            <p:cNvPr id="1394" name="Google Shape;1394;p144"/>
            <p:cNvCxnSpPr/>
            <p:nvPr/>
          </p:nvCxnSpPr>
          <p:spPr>
            <a:xfrm>
              <a:off x="1932908" y="4065638"/>
              <a:ext cx="836700" cy="0"/>
            </a:xfrm>
            <a:prstGeom prst="straightConnector1">
              <a:avLst/>
            </a:prstGeom>
            <a:noFill/>
            <a:ln w="9525" cap="flat" cmpd="sng">
              <a:solidFill>
                <a:schemeClr val="dk1"/>
              </a:solidFill>
              <a:prstDash val="solid"/>
              <a:round/>
              <a:headEnd type="none" w="med" len="med"/>
              <a:tailEnd type="none" w="med" len="med"/>
            </a:ln>
          </p:spPr>
        </p:cxnSp>
      </p:grpSp>
      <p:grpSp>
        <p:nvGrpSpPr>
          <p:cNvPr id="1395" name="Google Shape;1395;p144"/>
          <p:cNvGrpSpPr/>
          <p:nvPr/>
        </p:nvGrpSpPr>
        <p:grpSpPr>
          <a:xfrm>
            <a:off x="3220851" y="3550700"/>
            <a:ext cx="1229400" cy="725063"/>
            <a:chOff x="3205611" y="3703100"/>
            <a:chExt cx="1229400" cy="725063"/>
          </a:xfrm>
        </p:grpSpPr>
        <p:grpSp>
          <p:nvGrpSpPr>
            <p:cNvPr id="1396" name="Google Shape;1396;p144"/>
            <p:cNvGrpSpPr/>
            <p:nvPr/>
          </p:nvGrpSpPr>
          <p:grpSpPr>
            <a:xfrm>
              <a:off x="3205611" y="3703100"/>
              <a:ext cx="1229400" cy="725063"/>
              <a:chOff x="3196674" y="3474500"/>
              <a:chExt cx="1229400" cy="725063"/>
            </a:xfrm>
          </p:grpSpPr>
          <p:sp>
            <p:nvSpPr>
              <p:cNvPr id="1397" name="Google Shape;1397;p144"/>
              <p:cNvSpPr txBox="1"/>
              <p:nvPr/>
            </p:nvSpPr>
            <p:spPr>
              <a:xfrm>
                <a:off x="3196674" y="3474500"/>
                <a:ext cx="12294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accent2"/>
                    </a:solidFill>
                    <a:latin typeface="Inter"/>
                    <a:ea typeface="Inter"/>
                    <a:cs typeface="Inter"/>
                    <a:sym typeface="Inter"/>
                  </a:rPr>
                  <a:t>5 of top 10</a:t>
                </a:r>
                <a:endParaRPr sz="1300" b="1">
                  <a:solidFill>
                    <a:schemeClr val="accent2"/>
                  </a:solidFill>
                  <a:latin typeface="Inter"/>
                  <a:ea typeface="Inter"/>
                  <a:cs typeface="Inter"/>
                  <a:sym typeface="Inter"/>
                </a:endParaRPr>
              </a:p>
            </p:txBody>
          </p:sp>
          <p:sp>
            <p:nvSpPr>
              <p:cNvPr id="1398" name="Google Shape;1398;p144"/>
              <p:cNvSpPr txBox="1"/>
              <p:nvPr/>
            </p:nvSpPr>
            <p:spPr>
              <a:xfrm>
                <a:off x="3224574" y="3834763"/>
                <a:ext cx="11736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dk1"/>
                    </a:solidFill>
                    <a:latin typeface="Inter"/>
                    <a:ea typeface="Inter"/>
                    <a:cs typeface="Inter"/>
                    <a:sym typeface="Inter"/>
                  </a:rPr>
                  <a:t>Auto</a:t>
                </a:r>
                <a:endParaRPr sz="1300" b="1">
                  <a:solidFill>
                    <a:schemeClr val="dk1"/>
                  </a:solidFill>
                  <a:latin typeface="Inter"/>
                  <a:ea typeface="Inter"/>
                  <a:cs typeface="Inter"/>
                  <a:sym typeface="Inter"/>
                </a:endParaRPr>
              </a:p>
            </p:txBody>
          </p:sp>
        </p:grpSp>
        <p:cxnSp>
          <p:nvCxnSpPr>
            <p:cNvPr id="1399" name="Google Shape;1399;p144"/>
            <p:cNvCxnSpPr/>
            <p:nvPr/>
          </p:nvCxnSpPr>
          <p:spPr>
            <a:xfrm>
              <a:off x="3423250" y="4065638"/>
              <a:ext cx="836700" cy="0"/>
            </a:xfrm>
            <a:prstGeom prst="straightConnector1">
              <a:avLst/>
            </a:prstGeom>
            <a:noFill/>
            <a:ln w="9525" cap="flat" cmpd="sng">
              <a:solidFill>
                <a:schemeClr val="dk1"/>
              </a:solidFill>
              <a:prstDash val="solid"/>
              <a:round/>
              <a:headEnd type="none" w="med" len="med"/>
              <a:tailEnd type="none" w="med" len="med"/>
            </a:ln>
          </p:spPr>
        </p:cxnSp>
      </p:grpSp>
      <p:grpSp>
        <p:nvGrpSpPr>
          <p:cNvPr id="1400" name="Google Shape;1400;p144"/>
          <p:cNvGrpSpPr/>
          <p:nvPr/>
        </p:nvGrpSpPr>
        <p:grpSpPr>
          <a:xfrm>
            <a:off x="4583223" y="3550700"/>
            <a:ext cx="1229400" cy="725075"/>
            <a:chOff x="4674663" y="3703100"/>
            <a:chExt cx="1229400" cy="725075"/>
          </a:xfrm>
        </p:grpSpPr>
        <p:grpSp>
          <p:nvGrpSpPr>
            <p:cNvPr id="1401" name="Google Shape;1401;p144"/>
            <p:cNvGrpSpPr/>
            <p:nvPr/>
          </p:nvGrpSpPr>
          <p:grpSpPr>
            <a:xfrm>
              <a:off x="4674663" y="3703100"/>
              <a:ext cx="1229400" cy="725075"/>
              <a:chOff x="4667932" y="3474500"/>
              <a:chExt cx="1229400" cy="725075"/>
            </a:xfrm>
          </p:grpSpPr>
          <p:sp>
            <p:nvSpPr>
              <p:cNvPr id="1402" name="Google Shape;1402;p144"/>
              <p:cNvSpPr txBox="1"/>
              <p:nvPr/>
            </p:nvSpPr>
            <p:spPr>
              <a:xfrm>
                <a:off x="4667932" y="3474500"/>
                <a:ext cx="12294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accent2"/>
                    </a:solidFill>
                    <a:latin typeface="Inter"/>
                    <a:ea typeface="Inter"/>
                    <a:cs typeface="Inter"/>
                    <a:sym typeface="Inter"/>
                  </a:rPr>
                  <a:t>9 of top 10</a:t>
                </a:r>
                <a:endParaRPr sz="1300" b="1">
                  <a:solidFill>
                    <a:schemeClr val="accent2"/>
                  </a:solidFill>
                  <a:latin typeface="Inter"/>
                  <a:ea typeface="Inter"/>
                  <a:cs typeface="Inter"/>
                  <a:sym typeface="Inter"/>
                </a:endParaRPr>
              </a:p>
            </p:txBody>
          </p:sp>
          <p:sp>
            <p:nvSpPr>
              <p:cNvPr id="1403" name="Google Shape;1403;p144"/>
              <p:cNvSpPr txBox="1"/>
              <p:nvPr/>
            </p:nvSpPr>
            <p:spPr>
              <a:xfrm>
                <a:off x="4695832" y="3834775"/>
                <a:ext cx="11736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dk1"/>
                    </a:solidFill>
                    <a:latin typeface="Inter"/>
                    <a:ea typeface="Inter"/>
                    <a:cs typeface="Inter"/>
                    <a:sym typeface="Inter"/>
                  </a:rPr>
                  <a:t>Software</a:t>
                </a:r>
                <a:endParaRPr sz="1300" b="1">
                  <a:solidFill>
                    <a:schemeClr val="dk1"/>
                  </a:solidFill>
                  <a:latin typeface="Inter"/>
                  <a:ea typeface="Inter"/>
                  <a:cs typeface="Inter"/>
                  <a:sym typeface="Inter"/>
                </a:endParaRPr>
              </a:p>
            </p:txBody>
          </p:sp>
        </p:grpSp>
        <p:cxnSp>
          <p:nvCxnSpPr>
            <p:cNvPr id="1404" name="Google Shape;1404;p144"/>
            <p:cNvCxnSpPr/>
            <p:nvPr/>
          </p:nvCxnSpPr>
          <p:spPr>
            <a:xfrm>
              <a:off x="4871013" y="4065638"/>
              <a:ext cx="836700" cy="0"/>
            </a:xfrm>
            <a:prstGeom prst="straightConnector1">
              <a:avLst/>
            </a:prstGeom>
            <a:noFill/>
            <a:ln w="9525" cap="flat" cmpd="sng">
              <a:solidFill>
                <a:schemeClr val="dk1"/>
              </a:solidFill>
              <a:prstDash val="solid"/>
              <a:round/>
              <a:headEnd type="none" w="med" len="med"/>
              <a:tailEnd type="none" w="med" len="med"/>
            </a:ln>
          </p:spPr>
        </p:cxnSp>
      </p:grpSp>
      <p:grpSp>
        <p:nvGrpSpPr>
          <p:cNvPr id="1405" name="Google Shape;1405;p144"/>
          <p:cNvGrpSpPr/>
          <p:nvPr/>
        </p:nvGrpSpPr>
        <p:grpSpPr>
          <a:xfrm>
            <a:off x="5945596" y="3550700"/>
            <a:ext cx="1229400" cy="725075"/>
            <a:chOff x="6143716" y="3703100"/>
            <a:chExt cx="1229400" cy="725075"/>
          </a:xfrm>
        </p:grpSpPr>
        <p:grpSp>
          <p:nvGrpSpPr>
            <p:cNvPr id="1406" name="Google Shape;1406;p144"/>
            <p:cNvGrpSpPr/>
            <p:nvPr/>
          </p:nvGrpSpPr>
          <p:grpSpPr>
            <a:xfrm>
              <a:off x="6143716" y="3703100"/>
              <a:ext cx="1229400" cy="725075"/>
              <a:chOff x="6139422" y="3474500"/>
              <a:chExt cx="1229400" cy="725075"/>
            </a:xfrm>
          </p:grpSpPr>
          <p:sp>
            <p:nvSpPr>
              <p:cNvPr id="1407" name="Google Shape;1407;p144"/>
              <p:cNvSpPr txBox="1"/>
              <p:nvPr/>
            </p:nvSpPr>
            <p:spPr>
              <a:xfrm>
                <a:off x="6139422" y="3474500"/>
                <a:ext cx="12294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accent2"/>
                    </a:solidFill>
                    <a:latin typeface="Inter"/>
                    <a:ea typeface="Inter"/>
                    <a:cs typeface="Inter"/>
                    <a:sym typeface="Inter"/>
                  </a:rPr>
                  <a:t>5 of top 10</a:t>
                </a:r>
                <a:endParaRPr sz="1300" b="1">
                  <a:solidFill>
                    <a:schemeClr val="accent2"/>
                  </a:solidFill>
                  <a:latin typeface="Inter"/>
                  <a:ea typeface="Inter"/>
                  <a:cs typeface="Inter"/>
                  <a:sym typeface="Inter"/>
                </a:endParaRPr>
              </a:p>
            </p:txBody>
          </p:sp>
          <p:sp>
            <p:nvSpPr>
              <p:cNvPr id="1408" name="Google Shape;1408;p144"/>
              <p:cNvSpPr txBox="1"/>
              <p:nvPr/>
            </p:nvSpPr>
            <p:spPr>
              <a:xfrm>
                <a:off x="6167322" y="3834775"/>
                <a:ext cx="11736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dk1"/>
                    </a:solidFill>
                    <a:latin typeface="Inter"/>
                    <a:ea typeface="Inter"/>
                    <a:cs typeface="Inter"/>
                    <a:sym typeface="Inter"/>
                  </a:rPr>
                  <a:t>Financials</a:t>
                </a:r>
                <a:endParaRPr sz="1300" b="1">
                  <a:solidFill>
                    <a:schemeClr val="dk1"/>
                  </a:solidFill>
                  <a:latin typeface="Inter"/>
                  <a:ea typeface="Inter"/>
                  <a:cs typeface="Inter"/>
                  <a:sym typeface="Inter"/>
                </a:endParaRPr>
              </a:p>
            </p:txBody>
          </p:sp>
        </p:grpSp>
        <p:cxnSp>
          <p:nvCxnSpPr>
            <p:cNvPr id="1409" name="Google Shape;1409;p144"/>
            <p:cNvCxnSpPr/>
            <p:nvPr/>
          </p:nvCxnSpPr>
          <p:spPr>
            <a:xfrm>
              <a:off x="6340063" y="4065638"/>
              <a:ext cx="836700" cy="0"/>
            </a:xfrm>
            <a:prstGeom prst="straightConnector1">
              <a:avLst/>
            </a:prstGeom>
            <a:noFill/>
            <a:ln w="9525" cap="flat" cmpd="sng">
              <a:solidFill>
                <a:schemeClr val="dk1"/>
              </a:solidFill>
              <a:prstDash val="solid"/>
              <a:round/>
              <a:headEnd type="none" w="med" len="med"/>
              <a:tailEnd type="none" w="med" len="med"/>
            </a:ln>
          </p:spPr>
        </p:cxnSp>
      </p:grpSp>
      <p:grpSp>
        <p:nvGrpSpPr>
          <p:cNvPr id="1410" name="Google Shape;1410;p144"/>
          <p:cNvGrpSpPr/>
          <p:nvPr/>
        </p:nvGrpSpPr>
        <p:grpSpPr>
          <a:xfrm>
            <a:off x="7307968" y="3550700"/>
            <a:ext cx="1229400" cy="725075"/>
            <a:chOff x="7536568" y="3703100"/>
            <a:chExt cx="1229400" cy="725075"/>
          </a:xfrm>
        </p:grpSpPr>
        <p:grpSp>
          <p:nvGrpSpPr>
            <p:cNvPr id="1411" name="Google Shape;1411;p144"/>
            <p:cNvGrpSpPr/>
            <p:nvPr/>
          </p:nvGrpSpPr>
          <p:grpSpPr>
            <a:xfrm>
              <a:off x="7536568" y="3703100"/>
              <a:ext cx="1229400" cy="725075"/>
              <a:chOff x="7612768" y="3474500"/>
              <a:chExt cx="1229400" cy="725075"/>
            </a:xfrm>
          </p:grpSpPr>
          <p:sp>
            <p:nvSpPr>
              <p:cNvPr id="1412" name="Google Shape;1412;p144"/>
              <p:cNvSpPr txBox="1"/>
              <p:nvPr/>
            </p:nvSpPr>
            <p:spPr>
              <a:xfrm>
                <a:off x="7612768" y="3474500"/>
                <a:ext cx="12294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accent2"/>
                    </a:solidFill>
                    <a:latin typeface="Inter"/>
                    <a:ea typeface="Inter"/>
                    <a:cs typeface="Inter"/>
                    <a:sym typeface="Inter"/>
                  </a:rPr>
                  <a:t>3 of top 10</a:t>
                </a:r>
                <a:endParaRPr sz="1300" b="1">
                  <a:solidFill>
                    <a:schemeClr val="accent2"/>
                  </a:solidFill>
                  <a:latin typeface="Inter"/>
                  <a:ea typeface="Inter"/>
                  <a:cs typeface="Inter"/>
                  <a:sym typeface="Inter"/>
                </a:endParaRPr>
              </a:p>
            </p:txBody>
          </p:sp>
          <p:sp>
            <p:nvSpPr>
              <p:cNvPr id="1413" name="Google Shape;1413;p144"/>
              <p:cNvSpPr txBox="1"/>
              <p:nvPr/>
            </p:nvSpPr>
            <p:spPr>
              <a:xfrm>
                <a:off x="7640668" y="3834775"/>
                <a:ext cx="1173600" cy="3648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300" b="1">
                    <a:solidFill>
                      <a:schemeClr val="dk1"/>
                    </a:solidFill>
                    <a:latin typeface="Inter"/>
                    <a:ea typeface="Inter"/>
                    <a:cs typeface="Inter"/>
                    <a:sym typeface="Inter"/>
                  </a:rPr>
                  <a:t>Retail</a:t>
                </a:r>
                <a:endParaRPr sz="1300" b="1">
                  <a:solidFill>
                    <a:schemeClr val="dk1"/>
                  </a:solidFill>
                  <a:latin typeface="Inter"/>
                  <a:ea typeface="Inter"/>
                  <a:cs typeface="Inter"/>
                  <a:sym typeface="Inter"/>
                </a:endParaRPr>
              </a:p>
            </p:txBody>
          </p:sp>
        </p:grpSp>
        <p:cxnSp>
          <p:nvCxnSpPr>
            <p:cNvPr id="1414" name="Google Shape;1414;p144"/>
            <p:cNvCxnSpPr/>
            <p:nvPr/>
          </p:nvCxnSpPr>
          <p:spPr>
            <a:xfrm>
              <a:off x="7732913" y="4065638"/>
              <a:ext cx="836700" cy="0"/>
            </a:xfrm>
            <a:prstGeom prst="straightConnector1">
              <a:avLst/>
            </a:prstGeom>
            <a:noFill/>
            <a:ln w="9525" cap="flat" cmpd="sng">
              <a:solidFill>
                <a:schemeClr val="dk1"/>
              </a:solidFill>
              <a:prstDash val="solid"/>
              <a:round/>
              <a:headEnd type="none" w="med" len="med"/>
              <a:tailEnd type="none" w="med" len="med"/>
            </a:ln>
          </p:spPr>
        </p:cxnSp>
      </p:grpSp>
      <p:grpSp>
        <p:nvGrpSpPr>
          <p:cNvPr id="1415" name="Google Shape;1415;p144"/>
          <p:cNvGrpSpPr/>
          <p:nvPr/>
        </p:nvGrpSpPr>
        <p:grpSpPr>
          <a:xfrm>
            <a:off x="3590775" y="1290975"/>
            <a:ext cx="1880700" cy="1880700"/>
            <a:chOff x="3592500" y="1443375"/>
            <a:chExt cx="1880700" cy="1880700"/>
          </a:xfrm>
        </p:grpSpPr>
        <p:sp>
          <p:nvSpPr>
            <p:cNvPr id="1416" name="Google Shape;1416;p144"/>
            <p:cNvSpPr/>
            <p:nvPr/>
          </p:nvSpPr>
          <p:spPr>
            <a:xfrm>
              <a:off x="3592500" y="1443375"/>
              <a:ext cx="1880700" cy="18807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4"/>
            <p:cNvSpPr txBox="1"/>
            <p:nvPr/>
          </p:nvSpPr>
          <p:spPr>
            <a:xfrm>
              <a:off x="3832350" y="1907250"/>
              <a:ext cx="1401000" cy="406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600" b="1">
                  <a:solidFill>
                    <a:schemeClr val="lt1"/>
                  </a:solidFill>
                  <a:latin typeface="Inter"/>
                  <a:ea typeface="Inter"/>
                  <a:cs typeface="Inter"/>
                  <a:sym typeface="Inter"/>
                </a:rPr>
                <a:t>6 of top 10</a:t>
              </a:r>
              <a:endParaRPr sz="1600" b="1">
                <a:solidFill>
                  <a:schemeClr val="lt1"/>
                </a:solidFill>
                <a:latin typeface="Inter"/>
                <a:ea typeface="Inter"/>
                <a:cs typeface="Inter"/>
                <a:sym typeface="Inter"/>
              </a:endParaRPr>
            </a:p>
          </p:txBody>
        </p:sp>
        <p:pic>
          <p:nvPicPr>
            <p:cNvPr id="1418" name="Google Shape;1418;p144"/>
            <p:cNvPicPr preferRelativeResize="0"/>
            <p:nvPr/>
          </p:nvPicPr>
          <p:blipFill rotWithShape="1">
            <a:blip r:embed="rId4">
              <a:alphaModFix/>
            </a:blip>
            <a:srcRect/>
            <a:stretch/>
          </p:blipFill>
          <p:spPr>
            <a:xfrm>
              <a:off x="4218409" y="2505275"/>
              <a:ext cx="628883" cy="404525"/>
            </a:xfrm>
            <a:prstGeom prst="rect">
              <a:avLst/>
            </a:prstGeom>
            <a:noFill/>
            <a:ln>
              <a:noFill/>
            </a:ln>
          </p:spPr>
        </p:pic>
        <p:cxnSp>
          <p:nvCxnSpPr>
            <p:cNvPr id="1419" name="Google Shape;1419;p144"/>
            <p:cNvCxnSpPr/>
            <p:nvPr/>
          </p:nvCxnSpPr>
          <p:spPr>
            <a:xfrm>
              <a:off x="4018500" y="2388250"/>
              <a:ext cx="1028700" cy="0"/>
            </a:xfrm>
            <a:prstGeom prst="straightConnector1">
              <a:avLst/>
            </a:prstGeom>
            <a:noFill/>
            <a:ln w="9525" cap="flat" cmpd="sng">
              <a:solidFill>
                <a:schemeClr val="lt1"/>
              </a:solidFill>
              <a:prstDash val="solid"/>
              <a:round/>
              <a:headEnd type="none" w="med" len="med"/>
              <a:tailEnd type="none" w="med" len="med"/>
            </a:ln>
          </p:spPr>
        </p:cxnSp>
      </p:grpSp>
      <p:grpSp>
        <p:nvGrpSpPr>
          <p:cNvPr id="1420" name="Google Shape;1420;p144"/>
          <p:cNvGrpSpPr/>
          <p:nvPr/>
        </p:nvGrpSpPr>
        <p:grpSpPr>
          <a:xfrm>
            <a:off x="6185038" y="1323750"/>
            <a:ext cx="1880700" cy="1880700"/>
            <a:chOff x="6261238" y="1476150"/>
            <a:chExt cx="1880700" cy="1880700"/>
          </a:xfrm>
        </p:grpSpPr>
        <p:sp>
          <p:nvSpPr>
            <p:cNvPr id="1421" name="Google Shape;1421;p144"/>
            <p:cNvSpPr/>
            <p:nvPr/>
          </p:nvSpPr>
          <p:spPr>
            <a:xfrm>
              <a:off x="6261238" y="1476150"/>
              <a:ext cx="1880700" cy="1880700"/>
            </a:xfrm>
            <a:prstGeom prst="ellipse">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2" name="Google Shape;1422;p144"/>
            <p:cNvPicPr preferRelativeResize="0"/>
            <p:nvPr/>
          </p:nvPicPr>
          <p:blipFill rotWithShape="1">
            <a:blip r:embed="rId5">
              <a:alphaModFix/>
            </a:blip>
            <a:srcRect t="29364" b="29364"/>
            <a:stretch/>
          </p:blipFill>
          <p:spPr>
            <a:xfrm>
              <a:off x="6683175" y="2595750"/>
              <a:ext cx="1036826" cy="335189"/>
            </a:xfrm>
            <a:prstGeom prst="rect">
              <a:avLst/>
            </a:prstGeom>
            <a:noFill/>
            <a:ln>
              <a:noFill/>
            </a:ln>
          </p:spPr>
        </p:pic>
        <p:sp>
          <p:nvSpPr>
            <p:cNvPr id="1423" name="Google Shape;1423;p144"/>
            <p:cNvSpPr txBox="1"/>
            <p:nvPr/>
          </p:nvSpPr>
          <p:spPr>
            <a:xfrm>
              <a:off x="6496888" y="1898425"/>
              <a:ext cx="1409400" cy="4062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600" b="1">
                  <a:solidFill>
                    <a:schemeClr val="lt1"/>
                  </a:solidFill>
                  <a:latin typeface="Inter"/>
                  <a:ea typeface="Inter"/>
                  <a:cs typeface="Inter"/>
                  <a:sym typeface="Inter"/>
                </a:rPr>
                <a:t>5 of top 10</a:t>
              </a:r>
              <a:endParaRPr sz="1600" b="1">
                <a:solidFill>
                  <a:schemeClr val="lt1"/>
                </a:solidFill>
                <a:latin typeface="Inter"/>
                <a:ea typeface="Inter"/>
                <a:cs typeface="Inter"/>
                <a:sym typeface="Inter"/>
              </a:endParaRPr>
            </a:p>
          </p:txBody>
        </p:sp>
        <p:cxnSp>
          <p:nvCxnSpPr>
            <p:cNvPr id="1424" name="Google Shape;1424;p144"/>
            <p:cNvCxnSpPr/>
            <p:nvPr/>
          </p:nvCxnSpPr>
          <p:spPr>
            <a:xfrm>
              <a:off x="6687238" y="2388250"/>
              <a:ext cx="1028700" cy="0"/>
            </a:xfrm>
            <a:prstGeom prst="straightConnector1">
              <a:avLst/>
            </a:prstGeom>
            <a:noFill/>
            <a:ln w="9525" cap="flat" cmpd="sng">
              <a:solidFill>
                <a:schemeClr val="lt1"/>
              </a:solidFill>
              <a:prstDash val="solid"/>
              <a:round/>
              <a:headEnd type="none" w="med" len="med"/>
              <a:tailEnd type="none"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grpSp>
        <p:nvGrpSpPr>
          <p:cNvPr id="1429" name="Google Shape;1429;p145"/>
          <p:cNvGrpSpPr/>
          <p:nvPr/>
        </p:nvGrpSpPr>
        <p:grpSpPr>
          <a:xfrm>
            <a:off x="377433" y="4748832"/>
            <a:ext cx="931304" cy="135537"/>
            <a:chOff x="-674687" y="2312987"/>
            <a:chExt cx="10079053" cy="1466850"/>
          </a:xfrm>
        </p:grpSpPr>
        <p:sp>
          <p:nvSpPr>
            <p:cNvPr id="1430" name="Google Shape;1430;p145"/>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431" name="Google Shape;1431;p145"/>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432" name="Google Shape;1432;p145"/>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1433" name="Google Shape;1433;p145"/>
          <p:cNvPicPr preferRelativeResize="0"/>
          <p:nvPr/>
        </p:nvPicPr>
        <p:blipFill rotWithShape="1">
          <a:blip r:embed="rId3">
            <a:alphaModFix/>
          </a:blip>
          <a:srcRect/>
          <a:stretch/>
        </p:blipFill>
        <p:spPr>
          <a:xfrm>
            <a:off x="0" y="-10"/>
            <a:ext cx="9144005" cy="5143511"/>
          </a:xfrm>
          <a:prstGeom prst="rect">
            <a:avLst/>
          </a:prstGeom>
          <a:noFill/>
          <a:ln>
            <a:noFill/>
          </a:ln>
        </p:spPr>
      </p:pic>
      <p:sp>
        <p:nvSpPr>
          <p:cNvPr id="1434" name="Google Shape;1434;p145"/>
          <p:cNvSpPr txBox="1"/>
          <p:nvPr/>
        </p:nvSpPr>
        <p:spPr>
          <a:xfrm>
            <a:off x="3602775" y="1828025"/>
            <a:ext cx="5434500" cy="82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4600" b="1">
                <a:solidFill>
                  <a:schemeClr val="lt1"/>
                </a:solidFill>
                <a:latin typeface="Inter"/>
                <a:ea typeface="Inter"/>
                <a:cs typeface="Inter"/>
                <a:sym typeface="Inter"/>
              </a:rPr>
              <a:t>How can we help?</a:t>
            </a:r>
            <a:endParaRPr sz="4600" b="1">
              <a:solidFill>
                <a:schemeClr val="lt1"/>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pic>
        <p:nvPicPr>
          <p:cNvPr id="1128" name="Google Shape;1128;p130"/>
          <p:cNvPicPr preferRelativeResize="0"/>
          <p:nvPr/>
        </p:nvPicPr>
        <p:blipFill>
          <a:blip r:embed="rId3">
            <a:alphaModFix/>
          </a:blip>
          <a:stretch>
            <a:fillRect/>
          </a:stretch>
        </p:blipFill>
        <p:spPr>
          <a:xfrm>
            <a:off x="0" y="0"/>
            <a:ext cx="9144000" cy="5143500"/>
          </a:xfrm>
          <a:prstGeom prst="rect">
            <a:avLst/>
          </a:prstGeom>
          <a:noFill/>
          <a:ln>
            <a:noFill/>
          </a:ln>
        </p:spPr>
      </p:pic>
      <p:grpSp>
        <p:nvGrpSpPr>
          <p:cNvPr id="1129" name="Google Shape;1129;p130"/>
          <p:cNvGrpSpPr/>
          <p:nvPr/>
        </p:nvGrpSpPr>
        <p:grpSpPr>
          <a:xfrm>
            <a:off x="377433" y="4748832"/>
            <a:ext cx="931304" cy="135537"/>
            <a:chOff x="-674687" y="2312987"/>
            <a:chExt cx="10079053" cy="1466850"/>
          </a:xfrm>
        </p:grpSpPr>
        <p:sp>
          <p:nvSpPr>
            <p:cNvPr id="1130" name="Google Shape;1130;p130"/>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1" name="Google Shape;1131;p130"/>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32" name="Google Shape;1132;p130"/>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133" name="Google Shape;1133;p130"/>
          <p:cNvSpPr txBox="1"/>
          <p:nvPr/>
        </p:nvSpPr>
        <p:spPr>
          <a:xfrm>
            <a:off x="275075" y="237600"/>
            <a:ext cx="2598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Inter"/>
                <a:ea typeface="Inter"/>
                <a:cs typeface="Inter"/>
                <a:sym typeface="Inter"/>
              </a:rPr>
              <a:t>What’s happening</a:t>
            </a:r>
            <a:endParaRPr sz="1800" b="1">
              <a:latin typeface="Inter"/>
              <a:ea typeface="Inter"/>
              <a:cs typeface="Inter"/>
              <a:sym typeface="Inter"/>
            </a:endParaRPr>
          </a:p>
          <a:p>
            <a:pPr marL="0" lvl="0" indent="0" algn="l" rtl="0">
              <a:spcBef>
                <a:spcPts val="0"/>
              </a:spcBef>
              <a:spcAft>
                <a:spcPts val="0"/>
              </a:spcAft>
              <a:buNone/>
            </a:pPr>
            <a:r>
              <a:rPr lang="en" sz="1800" b="1">
                <a:latin typeface="Inter"/>
                <a:ea typeface="Inter"/>
                <a:cs typeface="Inter"/>
                <a:sym typeface="Inter"/>
              </a:rPr>
              <a:t>In the world today?</a:t>
            </a:r>
            <a:endParaRPr sz="1800" b="1">
              <a:latin typeface="Inter"/>
              <a:ea typeface="Inter"/>
              <a:cs typeface="Inter"/>
              <a:sym typeface="Inter"/>
            </a:endParaRPr>
          </a:p>
        </p:txBody>
      </p:sp>
      <p:sp>
        <p:nvSpPr>
          <p:cNvPr id="1134" name="Google Shape;1134;p130"/>
          <p:cNvSpPr txBox="1"/>
          <p:nvPr/>
        </p:nvSpPr>
        <p:spPr>
          <a:xfrm>
            <a:off x="275075" y="1710950"/>
            <a:ext cx="217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Inter Medium"/>
                <a:ea typeface="Inter Medium"/>
                <a:cs typeface="Inter Medium"/>
                <a:sym typeface="Inter Medium"/>
              </a:rPr>
              <a:t>Everything is digitizing</a:t>
            </a:r>
            <a:endParaRPr>
              <a:latin typeface="Inter Medium"/>
              <a:ea typeface="Inter Medium"/>
              <a:cs typeface="Inter Medium"/>
              <a:sym typeface="Inter Medium"/>
            </a:endParaRPr>
          </a:p>
        </p:txBody>
      </p:sp>
      <p:sp>
        <p:nvSpPr>
          <p:cNvPr id="1135" name="Google Shape;1135;p130"/>
          <p:cNvSpPr txBox="1"/>
          <p:nvPr/>
        </p:nvSpPr>
        <p:spPr>
          <a:xfrm>
            <a:off x="275075" y="2356200"/>
            <a:ext cx="2170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Inter Medium"/>
                <a:ea typeface="Inter Medium"/>
                <a:cs typeface="Inter Medium"/>
                <a:sym typeface="Inter Medium"/>
              </a:rPr>
              <a:t>Enabled by specialized</a:t>
            </a:r>
            <a:endParaRPr>
              <a:latin typeface="Inter Medium"/>
              <a:ea typeface="Inter Medium"/>
              <a:cs typeface="Inter Medium"/>
              <a:sym typeface="Inter Medium"/>
            </a:endParaRPr>
          </a:p>
          <a:p>
            <a:pPr marL="0" lvl="0" indent="0" algn="l" rtl="0">
              <a:spcBef>
                <a:spcPts val="0"/>
              </a:spcBef>
              <a:spcAft>
                <a:spcPts val="0"/>
              </a:spcAft>
              <a:buNone/>
            </a:pPr>
            <a:r>
              <a:rPr lang="en">
                <a:latin typeface="Inter Medium"/>
                <a:ea typeface="Inter Medium"/>
                <a:cs typeface="Inter Medium"/>
                <a:sym typeface="Inter Medium"/>
              </a:rPr>
              <a:t>cloud platforms</a:t>
            </a:r>
            <a:endParaRPr>
              <a:latin typeface="Inter Medium"/>
              <a:ea typeface="Inter Medium"/>
              <a:cs typeface="Inter Medium"/>
              <a:sym typeface="Inter Medium"/>
            </a:endParaRPr>
          </a:p>
        </p:txBody>
      </p:sp>
      <p:sp>
        <p:nvSpPr>
          <p:cNvPr id="1136" name="Google Shape;1136;p130"/>
          <p:cNvSpPr txBox="1"/>
          <p:nvPr/>
        </p:nvSpPr>
        <p:spPr>
          <a:xfrm>
            <a:off x="275075" y="3171800"/>
            <a:ext cx="21708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Inter Medium"/>
                <a:ea typeface="Inter Medium"/>
                <a:cs typeface="Inter Medium"/>
                <a:sym typeface="Inter Medium"/>
              </a:rPr>
              <a:t>All of it riding on top of the Internet, yet…</a:t>
            </a:r>
            <a:endParaRPr>
              <a:latin typeface="Inter Medium"/>
              <a:ea typeface="Inter Medium"/>
              <a:cs typeface="Inter Medium"/>
              <a:sym typeface="Inter Medium"/>
            </a:endParaRPr>
          </a:p>
        </p:txBody>
      </p:sp>
      <p:cxnSp>
        <p:nvCxnSpPr>
          <p:cNvPr id="1137" name="Google Shape;1137;p130"/>
          <p:cNvCxnSpPr/>
          <p:nvPr/>
        </p:nvCxnSpPr>
        <p:spPr>
          <a:xfrm>
            <a:off x="377425" y="1710950"/>
            <a:ext cx="2066100" cy="0"/>
          </a:xfrm>
          <a:prstGeom prst="straightConnector1">
            <a:avLst/>
          </a:prstGeom>
          <a:noFill/>
          <a:ln w="19050" cap="flat" cmpd="sng">
            <a:solidFill>
              <a:srgbClr val="0055DC"/>
            </a:solidFill>
            <a:prstDash val="solid"/>
            <a:round/>
            <a:headEnd type="none" w="med" len="med"/>
            <a:tailEnd type="none" w="med" len="med"/>
          </a:ln>
        </p:spPr>
      </p:cxnSp>
      <p:cxnSp>
        <p:nvCxnSpPr>
          <p:cNvPr id="1138" name="Google Shape;1138;p130"/>
          <p:cNvCxnSpPr/>
          <p:nvPr/>
        </p:nvCxnSpPr>
        <p:spPr>
          <a:xfrm>
            <a:off x="377425" y="2356200"/>
            <a:ext cx="2066100" cy="0"/>
          </a:xfrm>
          <a:prstGeom prst="straightConnector1">
            <a:avLst/>
          </a:prstGeom>
          <a:noFill/>
          <a:ln w="19050" cap="flat" cmpd="sng">
            <a:solidFill>
              <a:srgbClr val="148C40"/>
            </a:solidFill>
            <a:prstDash val="solid"/>
            <a:round/>
            <a:headEnd type="none" w="med" len="med"/>
            <a:tailEnd type="none" w="med" len="med"/>
          </a:ln>
        </p:spPr>
      </p:cxnSp>
      <p:cxnSp>
        <p:nvCxnSpPr>
          <p:cNvPr id="1139" name="Google Shape;1139;p130"/>
          <p:cNvCxnSpPr/>
          <p:nvPr/>
        </p:nvCxnSpPr>
        <p:spPr>
          <a:xfrm>
            <a:off x="377425" y="3171800"/>
            <a:ext cx="2066100" cy="0"/>
          </a:xfrm>
          <a:prstGeom prst="straightConnector1">
            <a:avLst/>
          </a:prstGeom>
          <a:noFill/>
          <a:ln w="19050" cap="flat" cmpd="sng">
            <a:solidFill>
              <a:schemeClr val="dk2"/>
            </a:solidFill>
            <a:prstDash val="solid"/>
            <a:round/>
            <a:headEnd type="none" w="med" len="med"/>
            <a:tailEnd type="none" w="med" len="med"/>
          </a:ln>
        </p:spPr>
      </p:cxnSp>
      <p:sp>
        <p:nvSpPr>
          <p:cNvPr id="1140" name="Google Shape;1140;p130"/>
          <p:cNvSpPr/>
          <p:nvPr/>
        </p:nvSpPr>
        <p:spPr>
          <a:xfrm>
            <a:off x="8648050" y="4733775"/>
            <a:ext cx="191700" cy="17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1" name="Google Shape;1141;p130"/>
          <p:cNvPicPr preferRelativeResize="0"/>
          <p:nvPr/>
        </p:nvPicPr>
        <p:blipFill>
          <a:blip r:embed="rId4">
            <a:alphaModFix/>
          </a:blip>
          <a:stretch>
            <a:fillRect/>
          </a:stretch>
        </p:blipFill>
        <p:spPr>
          <a:xfrm>
            <a:off x="4740550" y="2415900"/>
            <a:ext cx="317500" cy="190500"/>
          </a:xfrm>
          <a:prstGeom prst="rect">
            <a:avLst/>
          </a:prstGeom>
          <a:noFill/>
          <a:ln>
            <a:noFill/>
          </a:ln>
        </p:spPr>
      </p:pic>
      <p:pic>
        <p:nvPicPr>
          <p:cNvPr id="1142" name="Google Shape;1142;p130"/>
          <p:cNvPicPr preferRelativeResize="0"/>
          <p:nvPr/>
        </p:nvPicPr>
        <p:blipFill>
          <a:blip r:embed="rId5">
            <a:alphaModFix/>
          </a:blip>
          <a:stretch>
            <a:fillRect/>
          </a:stretch>
        </p:blipFill>
        <p:spPr>
          <a:xfrm>
            <a:off x="5651575" y="3539225"/>
            <a:ext cx="632675" cy="96600"/>
          </a:xfrm>
          <a:prstGeom prst="rect">
            <a:avLst/>
          </a:prstGeom>
          <a:noFill/>
          <a:ln>
            <a:noFill/>
          </a:ln>
        </p:spPr>
      </p:pic>
      <p:pic>
        <p:nvPicPr>
          <p:cNvPr id="1143" name="Google Shape;1143;p130"/>
          <p:cNvPicPr preferRelativeResize="0"/>
          <p:nvPr/>
        </p:nvPicPr>
        <p:blipFill>
          <a:blip r:embed="rId6">
            <a:alphaModFix/>
          </a:blip>
          <a:stretch>
            <a:fillRect/>
          </a:stretch>
        </p:blipFill>
        <p:spPr>
          <a:xfrm>
            <a:off x="5711150" y="1479175"/>
            <a:ext cx="358650" cy="141575"/>
          </a:xfrm>
          <a:prstGeom prst="rect">
            <a:avLst/>
          </a:prstGeom>
          <a:noFill/>
          <a:ln>
            <a:noFill/>
          </a:ln>
        </p:spPr>
      </p:pic>
      <p:pic>
        <p:nvPicPr>
          <p:cNvPr id="1144" name="Google Shape;1144;p130"/>
          <p:cNvPicPr preferRelativeResize="0"/>
          <p:nvPr/>
        </p:nvPicPr>
        <p:blipFill>
          <a:blip r:embed="rId7">
            <a:alphaModFix/>
          </a:blip>
          <a:stretch>
            <a:fillRect/>
          </a:stretch>
        </p:blipFill>
        <p:spPr>
          <a:xfrm>
            <a:off x="5112176" y="1851750"/>
            <a:ext cx="232450" cy="118600"/>
          </a:xfrm>
          <a:prstGeom prst="rect">
            <a:avLst/>
          </a:prstGeom>
          <a:noFill/>
          <a:ln>
            <a:noFill/>
          </a:ln>
        </p:spPr>
      </p:pic>
      <p:pic>
        <p:nvPicPr>
          <p:cNvPr id="1145" name="Google Shape;1145;p130"/>
          <p:cNvPicPr preferRelativeResize="0"/>
          <p:nvPr/>
        </p:nvPicPr>
        <p:blipFill>
          <a:blip r:embed="rId8">
            <a:alphaModFix/>
          </a:blip>
          <a:stretch>
            <a:fillRect/>
          </a:stretch>
        </p:blipFill>
        <p:spPr>
          <a:xfrm>
            <a:off x="6769700" y="2390850"/>
            <a:ext cx="341550" cy="257350"/>
          </a:xfrm>
          <a:prstGeom prst="rect">
            <a:avLst/>
          </a:prstGeom>
          <a:noFill/>
          <a:ln>
            <a:noFill/>
          </a:ln>
        </p:spPr>
      </p:pic>
      <p:pic>
        <p:nvPicPr>
          <p:cNvPr id="1146" name="Google Shape;1146;p130"/>
          <p:cNvPicPr preferRelativeResize="0"/>
          <p:nvPr/>
        </p:nvPicPr>
        <p:blipFill>
          <a:blip r:embed="rId9">
            <a:alphaModFix/>
          </a:blip>
          <a:stretch>
            <a:fillRect/>
          </a:stretch>
        </p:blipFill>
        <p:spPr>
          <a:xfrm>
            <a:off x="6603563" y="1795124"/>
            <a:ext cx="356550" cy="253325"/>
          </a:xfrm>
          <a:prstGeom prst="rect">
            <a:avLst/>
          </a:prstGeom>
          <a:noFill/>
          <a:ln>
            <a:noFill/>
          </a:ln>
        </p:spPr>
      </p:pic>
      <p:pic>
        <p:nvPicPr>
          <p:cNvPr id="1147" name="Google Shape;1147;p130"/>
          <p:cNvPicPr preferRelativeResize="0"/>
          <p:nvPr/>
        </p:nvPicPr>
        <p:blipFill>
          <a:blip r:embed="rId10">
            <a:alphaModFix/>
          </a:blip>
          <a:stretch>
            <a:fillRect/>
          </a:stretch>
        </p:blipFill>
        <p:spPr>
          <a:xfrm>
            <a:off x="6620425" y="3106825"/>
            <a:ext cx="322825" cy="137675"/>
          </a:xfrm>
          <a:prstGeom prst="rect">
            <a:avLst/>
          </a:prstGeom>
          <a:noFill/>
          <a:ln>
            <a:noFill/>
          </a:ln>
        </p:spPr>
      </p:pic>
      <p:pic>
        <p:nvPicPr>
          <p:cNvPr id="1148" name="Google Shape;1148;p130"/>
          <p:cNvPicPr preferRelativeResize="0"/>
          <p:nvPr/>
        </p:nvPicPr>
        <p:blipFill>
          <a:blip r:embed="rId11">
            <a:alphaModFix/>
          </a:blip>
          <a:stretch>
            <a:fillRect/>
          </a:stretch>
        </p:blipFill>
        <p:spPr>
          <a:xfrm>
            <a:off x="4860425" y="3074900"/>
            <a:ext cx="419575" cy="144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pic>
        <p:nvPicPr>
          <p:cNvPr id="1153" name="Google Shape;1153;p131"/>
          <p:cNvPicPr preferRelativeResize="0"/>
          <p:nvPr/>
        </p:nvPicPr>
        <p:blipFill rotWithShape="1">
          <a:blip r:embed="rId3">
            <a:alphaModFix/>
          </a:blip>
          <a:srcRect r="42508"/>
          <a:stretch/>
        </p:blipFill>
        <p:spPr>
          <a:xfrm>
            <a:off x="0" y="25"/>
            <a:ext cx="5257027" cy="5143476"/>
          </a:xfrm>
          <a:prstGeom prst="rect">
            <a:avLst/>
          </a:prstGeom>
          <a:noFill/>
          <a:ln>
            <a:noFill/>
          </a:ln>
        </p:spPr>
      </p:pic>
      <p:grpSp>
        <p:nvGrpSpPr>
          <p:cNvPr id="1154" name="Google Shape;1154;p131"/>
          <p:cNvGrpSpPr/>
          <p:nvPr/>
        </p:nvGrpSpPr>
        <p:grpSpPr>
          <a:xfrm>
            <a:off x="377433" y="4748832"/>
            <a:ext cx="931304" cy="135537"/>
            <a:chOff x="-674687" y="2312987"/>
            <a:chExt cx="10079053" cy="1466850"/>
          </a:xfrm>
        </p:grpSpPr>
        <p:sp>
          <p:nvSpPr>
            <p:cNvPr id="1155" name="Google Shape;1155;p131"/>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6" name="Google Shape;1156;p131"/>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57" name="Google Shape;1157;p131"/>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grpSp>
        <p:nvGrpSpPr>
          <p:cNvPr id="1158" name="Google Shape;1158;p131"/>
          <p:cNvGrpSpPr/>
          <p:nvPr/>
        </p:nvGrpSpPr>
        <p:grpSpPr>
          <a:xfrm>
            <a:off x="377433" y="4748832"/>
            <a:ext cx="931304" cy="135537"/>
            <a:chOff x="-674687" y="2312987"/>
            <a:chExt cx="10079053" cy="1466850"/>
          </a:xfrm>
        </p:grpSpPr>
        <p:sp>
          <p:nvSpPr>
            <p:cNvPr id="1159" name="Google Shape;1159;p131"/>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0" name="Google Shape;1160;p131"/>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61" name="Google Shape;1161;p131"/>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162" name="Google Shape;1162;p131"/>
          <p:cNvSpPr txBox="1"/>
          <p:nvPr/>
        </p:nvSpPr>
        <p:spPr>
          <a:xfrm>
            <a:off x="275075" y="237600"/>
            <a:ext cx="259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Inter"/>
                <a:ea typeface="Inter"/>
                <a:cs typeface="Inter"/>
                <a:sym typeface="Inter"/>
              </a:rPr>
              <a:t>The Internet isn’t:</a:t>
            </a:r>
            <a:endParaRPr sz="1800" b="1">
              <a:latin typeface="Inter"/>
              <a:ea typeface="Inter"/>
              <a:cs typeface="Inter"/>
              <a:sym typeface="Inter"/>
            </a:endParaRPr>
          </a:p>
        </p:txBody>
      </p:sp>
      <p:sp>
        <p:nvSpPr>
          <p:cNvPr id="1163" name="Google Shape;1163;p131"/>
          <p:cNvSpPr txBox="1"/>
          <p:nvPr/>
        </p:nvSpPr>
        <p:spPr>
          <a:xfrm>
            <a:off x="275075" y="1248900"/>
            <a:ext cx="228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Inter Medium"/>
                <a:ea typeface="Inter Medium"/>
                <a:cs typeface="Inter Medium"/>
                <a:sym typeface="Inter Medium"/>
              </a:rPr>
              <a:t>Secure enough</a:t>
            </a:r>
            <a:endParaRPr sz="1700">
              <a:latin typeface="Inter Medium"/>
              <a:ea typeface="Inter Medium"/>
              <a:cs typeface="Inter Medium"/>
              <a:sym typeface="Inter Medium"/>
            </a:endParaRPr>
          </a:p>
        </p:txBody>
      </p:sp>
      <p:sp>
        <p:nvSpPr>
          <p:cNvPr id="1164" name="Google Shape;1164;p131"/>
          <p:cNvSpPr txBox="1"/>
          <p:nvPr/>
        </p:nvSpPr>
        <p:spPr>
          <a:xfrm>
            <a:off x="275075" y="1994600"/>
            <a:ext cx="228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Inter Medium"/>
                <a:ea typeface="Inter Medium"/>
                <a:cs typeface="Inter Medium"/>
                <a:sym typeface="Inter Medium"/>
              </a:rPr>
              <a:t>Reliable enough</a:t>
            </a:r>
            <a:endParaRPr sz="1700">
              <a:latin typeface="Inter Medium"/>
              <a:ea typeface="Inter Medium"/>
              <a:cs typeface="Inter Medium"/>
              <a:sym typeface="Inter Medium"/>
            </a:endParaRPr>
          </a:p>
        </p:txBody>
      </p:sp>
      <p:sp>
        <p:nvSpPr>
          <p:cNvPr id="1165" name="Google Shape;1165;p131"/>
          <p:cNvSpPr txBox="1"/>
          <p:nvPr/>
        </p:nvSpPr>
        <p:spPr>
          <a:xfrm>
            <a:off x="275075" y="2740288"/>
            <a:ext cx="228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Inter Medium"/>
                <a:ea typeface="Inter Medium"/>
                <a:cs typeface="Inter Medium"/>
                <a:sym typeface="Inter Medium"/>
              </a:rPr>
              <a:t>Private enough</a:t>
            </a:r>
            <a:endParaRPr sz="1700">
              <a:latin typeface="Inter Medium"/>
              <a:ea typeface="Inter Medium"/>
              <a:cs typeface="Inter Medium"/>
              <a:sym typeface="Inter Medium"/>
            </a:endParaRPr>
          </a:p>
        </p:txBody>
      </p:sp>
      <p:sp>
        <p:nvSpPr>
          <p:cNvPr id="1166" name="Google Shape;1166;p131"/>
          <p:cNvSpPr txBox="1"/>
          <p:nvPr/>
        </p:nvSpPr>
        <p:spPr>
          <a:xfrm>
            <a:off x="275075" y="3485988"/>
            <a:ext cx="228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Inter Medium"/>
                <a:ea typeface="Inter Medium"/>
                <a:cs typeface="Inter Medium"/>
                <a:sym typeface="Inter Medium"/>
              </a:rPr>
              <a:t>Automated enough</a:t>
            </a:r>
            <a:endParaRPr sz="1700">
              <a:latin typeface="Inter Medium"/>
              <a:ea typeface="Inter Medium"/>
              <a:cs typeface="Inter Medium"/>
              <a:sym typeface="Inter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pic>
        <p:nvPicPr>
          <p:cNvPr id="1171" name="Google Shape;1171;p132"/>
          <p:cNvPicPr preferRelativeResize="0"/>
          <p:nvPr/>
        </p:nvPicPr>
        <p:blipFill>
          <a:blip r:embed="rId3">
            <a:alphaModFix/>
          </a:blip>
          <a:stretch>
            <a:fillRect/>
          </a:stretch>
        </p:blipFill>
        <p:spPr>
          <a:xfrm>
            <a:off x="-8084" y="0"/>
            <a:ext cx="9144000" cy="5143484"/>
          </a:xfrm>
          <a:prstGeom prst="rect">
            <a:avLst/>
          </a:prstGeom>
          <a:noFill/>
          <a:ln>
            <a:noFill/>
          </a:ln>
        </p:spPr>
      </p:pic>
      <p:grpSp>
        <p:nvGrpSpPr>
          <p:cNvPr id="1172" name="Google Shape;1172;p132"/>
          <p:cNvGrpSpPr/>
          <p:nvPr/>
        </p:nvGrpSpPr>
        <p:grpSpPr>
          <a:xfrm>
            <a:off x="377433" y="4748832"/>
            <a:ext cx="931304" cy="135537"/>
            <a:chOff x="-674687" y="2312987"/>
            <a:chExt cx="10079053" cy="1466850"/>
          </a:xfrm>
        </p:grpSpPr>
        <p:sp>
          <p:nvSpPr>
            <p:cNvPr id="1173" name="Google Shape;1173;p132"/>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4" name="Google Shape;1174;p132"/>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75" name="Google Shape;1175;p132"/>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176" name="Google Shape;1176;p132"/>
          <p:cNvSpPr txBox="1"/>
          <p:nvPr/>
        </p:nvSpPr>
        <p:spPr>
          <a:xfrm>
            <a:off x="301225" y="3086100"/>
            <a:ext cx="1925400" cy="1075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Improve the quality</a:t>
            </a:r>
            <a:endParaRPr sz="1300" b="1">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of the Internet for</a:t>
            </a:r>
            <a:endParaRPr sz="1300" b="1">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everyone, not just</a:t>
            </a:r>
            <a:endParaRPr sz="1300" b="1">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those with big teams</a:t>
            </a:r>
            <a:endParaRPr sz="1300" b="1">
              <a:solidFill>
                <a:schemeClr val="lt1"/>
              </a:solidFill>
              <a:latin typeface="Inter"/>
              <a:ea typeface="Inter"/>
              <a:cs typeface="Inter"/>
              <a:sym typeface="Inter"/>
            </a:endParaRPr>
          </a:p>
        </p:txBody>
      </p:sp>
      <p:sp>
        <p:nvSpPr>
          <p:cNvPr id="1177" name="Google Shape;1177;p132"/>
          <p:cNvSpPr txBox="1"/>
          <p:nvPr/>
        </p:nvSpPr>
        <p:spPr>
          <a:xfrm>
            <a:off x="2388000" y="3086100"/>
            <a:ext cx="19254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Reduce complexity</a:t>
            </a:r>
            <a:endParaRPr sz="1300" b="1">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and friction</a:t>
            </a:r>
            <a:endParaRPr sz="1300" b="1">
              <a:solidFill>
                <a:schemeClr val="lt1"/>
              </a:solidFill>
              <a:latin typeface="Inter"/>
              <a:ea typeface="Inter"/>
              <a:cs typeface="Inter"/>
              <a:sym typeface="Inter"/>
            </a:endParaRPr>
          </a:p>
        </p:txBody>
      </p:sp>
      <p:sp>
        <p:nvSpPr>
          <p:cNvPr id="1178" name="Google Shape;1178;p132"/>
          <p:cNvSpPr txBox="1"/>
          <p:nvPr/>
        </p:nvSpPr>
        <p:spPr>
          <a:xfrm>
            <a:off x="4495950" y="3086100"/>
            <a:ext cx="20493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Implement the latest</a:t>
            </a:r>
            <a:endParaRPr sz="1300" b="1">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protocols &amp; standards</a:t>
            </a:r>
            <a:endParaRPr sz="1300" b="1">
              <a:solidFill>
                <a:schemeClr val="lt1"/>
              </a:solidFill>
              <a:latin typeface="Inter"/>
              <a:ea typeface="Inter"/>
              <a:cs typeface="Inter"/>
              <a:sym typeface="Inter"/>
            </a:endParaRPr>
          </a:p>
        </p:txBody>
      </p:sp>
      <p:sp>
        <p:nvSpPr>
          <p:cNvPr id="1179" name="Google Shape;1179;p132"/>
          <p:cNvSpPr txBox="1"/>
          <p:nvPr/>
        </p:nvSpPr>
        <p:spPr>
          <a:xfrm>
            <a:off x="6651600" y="3086100"/>
            <a:ext cx="20493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Make the network</a:t>
            </a:r>
            <a:endParaRPr sz="1300" b="1">
              <a:solidFill>
                <a:schemeClr val="lt1"/>
              </a:solidFill>
              <a:latin typeface="Inter"/>
              <a:ea typeface="Inter"/>
              <a:cs typeface="Inter"/>
              <a:sym typeface="Inter"/>
            </a:endParaRPr>
          </a:p>
          <a:p>
            <a:pPr marL="0" lvl="0" indent="0" algn="l" rtl="0">
              <a:lnSpc>
                <a:spcPct val="115000"/>
              </a:lnSpc>
              <a:spcBef>
                <a:spcPts val="0"/>
              </a:spcBef>
              <a:spcAft>
                <a:spcPts val="0"/>
              </a:spcAft>
              <a:buNone/>
            </a:pPr>
            <a:r>
              <a:rPr lang="en" sz="1300" b="1">
                <a:solidFill>
                  <a:schemeClr val="lt1"/>
                </a:solidFill>
                <a:latin typeface="Inter"/>
                <a:ea typeface="Inter"/>
                <a:cs typeface="Inter"/>
                <a:sym typeface="Inter"/>
              </a:rPr>
              <a:t>programmable</a:t>
            </a:r>
            <a:endParaRPr sz="1300" b="1">
              <a:solidFill>
                <a:schemeClr val="lt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pic>
        <p:nvPicPr>
          <p:cNvPr id="1184" name="Google Shape;1184;p133"/>
          <p:cNvPicPr preferRelativeResize="0"/>
          <p:nvPr/>
        </p:nvPicPr>
        <p:blipFill>
          <a:blip r:embed="rId3">
            <a:alphaModFix/>
          </a:blip>
          <a:stretch>
            <a:fillRect/>
          </a:stretch>
        </p:blipFill>
        <p:spPr>
          <a:xfrm>
            <a:off x="0" y="0"/>
            <a:ext cx="9144000" cy="5143513"/>
          </a:xfrm>
          <a:prstGeom prst="rect">
            <a:avLst/>
          </a:prstGeom>
          <a:noFill/>
          <a:ln>
            <a:noFill/>
          </a:ln>
        </p:spPr>
      </p:pic>
      <p:grpSp>
        <p:nvGrpSpPr>
          <p:cNvPr id="1185" name="Google Shape;1185;p133"/>
          <p:cNvGrpSpPr/>
          <p:nvPr/>
        </p:nvGrpSpPr>
        <p:grpSpPr>
          <a:xfrm>
            <a:off x="377433" y="4748832"/>
            <a:ext cx="931304" cy="135537"/>
            <a:chOff x="-674687" y="2312987"/>
            <a:chExt cx="10079053" cy="1466850"/>
          </a:xfrm>
        </p:grpSpPr>
        <p:sp>
          <p:nvSpPr>
            <p:cNvPr id="1186" name="Google Shape;1186;p133"/>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7" name="Google Shape;1187;p133"/>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188" name="Google Shape;1188;p133"/>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189" name="Google Shape;1189;p133"/>
          <p:cNvSpPr txBox="1"/>
          <p:nvPr/>
        </p:nvSpPr>
        <p:spPr>
          <a:xfrm>
            <a:off x="275075" y="237600"/>
            <a:ext cx="2598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Inter"/>
                <a:ea typeface="Inter"/>
                <a:cs typeface="Inter"/>
                <a:sym typeface="Inter"/>
              </a:rPr>
              <a:t>The Cloudflare</a:t>
            </a:r>
            <a:endParaRPr sz="1800" b="1">
              <a:latin typeface="Inter"/>
              <a:ea typeface="Inter"/>
              <a:cs typeface="Inter"/>
              <a:sym typeface="Inter"/>
            </a:endParaRPr>
          </a:p>
          <a:p>
            <a:pPr marL="0" lvl="0" indent="0" algn="l" rtl="0">
              <a:spcBef>
                <a:spcPts val="0"/>
              </a:spcBef>
              <a:spcAft>
                <a:spcPts val="0"/>
              </a:spcAft>
              <a:buNone/>
            </a:pPr>
            <a:r>
              <a:rPr lang="en" sz="1800" b="1">
                <a:latin typeface="Inter"/>
                <a:ea typeface="Inter"/>
                <a:cs typeface="Inter"/>
                <a:sym typeface="Inter"/>
              </a:rPr>
              <a:t>global network</a:t>
            </a:r>
            <a:endParaRPr sz="1800" b="1">
              <a:latin typeface="Inter"/>
              <a:ea typeface="Inter"/>
              <a:cs typeface="Inter"/>
              <a:sym typeface="Inter"/>
            </a:endParaRPr>
          </a:p>
        </p:txBody>
      </p:sp>
      <p:sp>
        <p:nvSpPr>
          <p:cNvPr id="1190" name="Google Shape;1190;p133"/>
          <p:cNvSpPr txBox="1"/>
          <p:nvPr/>
        </p:nvSpPr>
        <p:spPr>
          <a:xfrm>
            <a:off x="272500" y="1370300"/>
            <a:ext cx="871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F6633"/>
                </a:solidFill>
                <a:latin typeface="Inter"/>
                <a:ea typeface="Inter"/>
                <a:cs typeface="Inter"/>
                <a:sym typeface="Inter"/>
              </a:rPr>
              <a:t>250+</a:t>
            </a:r>
            <a:endParaRPr sz="1800" b="1">
              <a:solidFill>
                <a:srgbClr val="FF6633"/>
              </a:solidFill>
              <a:latin typeface="Inter"/>
              <a:ea typeface="Inter"/>
              <a:cs typeface="Inter"/>
              <a:sym typeface="Inter"/>
            </a:endParaRPr>
          </a:p>
        </p:txBody>
      </p:sp>
      <p:sp>
        <p:nvSpPr>
          <p:cNvPr id="1191" name="Google Shape;1191;p133"/>
          <p:cNvSpPr txBox="1"/>
          <p:nvPr/>
        </p:nvSpPr>
        <p:spPr>
          <a:xfrm>
            <a:off x="272500" y="2257250"/>
            <a:ext cx="1235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dirty="0">
                <a:solidFill>
                  <a:srgbClr val="FF6633"/>
                </a:solidFill>
                <a:latin typeface="Inter"/>
                <a:ea typeface="Inter"/>
                <a:cs typeface="Inter"/>
                <a:sym typeface="Inter"/>
              </a:rPr>
              <a:t>10,000</a:t>
            </a:r>
            <a:endParaRPr sz="1800" b="1" dirty="0">
              <a:solidFill>
                <a:srgbClr val="FF6633"/>
              </a:solidFill>
              <a:latin typeface="Inter"/>
              <a:ea typeface="Inter"/>
              <a:cs typeface="Inter"/>
              <a:sym typeface="Inter"/>
            </a:endParaRPr>
          </a:p>
        </p:txBody>
      </p:sp>
      <p:sp>
        <p:nvSpPr>
          <p:cNvPr id="1192" name="Google Shape;1192;p133"/>
          <p:cNvSpPr txBox="1"/>
          <p:nvPr/>
        </p:nvSpPr>
        <p:spPr>
          <a:xfrm>
            <a:off x="272500" y="3251075"/>
            <a:ext cx="1235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F6633"/>
                </a:solidFill>
                <a:latin typeface="Inter"/>
                <a:ea typeface="Inter"/>
                <a:cs typeface="Inter"/>
                <a:sym typeface="Inter"/>
              </a:rPr>
              <a:t>121 Tbps</a:t>
            </a:r>
            <a:endParaRPr sz="1800" b="1">
              <a:solidFill>
                <a:srgbClr val="FF6633"/>
              </a:solidFill>
              <a:latin typeface="Inter"/>
              <a:ea typeface="Inter"/>
              <a:cs typeface="Inter"/>
              <a:sym typeface="Inter"/>
            </a:endParaRPr>
          </a:p>
        </p:txBody>
      </p:sp>
      <p:sp>
        <p:nvSpPr>
          <p:cNvPr id="1193" name="Google Shape;1193;p133"/>
          <p:cNvSpPr txBox="1"/>
          <p:nvPr/>
        </p:nvSpPr>
        <p:spPr>
          <a:xfrm>
            <a:off x="272500" y="1662575"/>
            <a:ext cx="157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Inter Medium"/>
                <a:ea typeface="Inter Medium"/>
                <a:cs typeface="Inter Medium"/>
                <a:sym typeface="Inter Medium"/>
              </a:rPr>
              <a:t>cities in 100+ countries,</a:t>
            </a:r>
            <a:endParaRPr sz="900">
              <a:latin typeface="Inter Medium"/>
              <a:ea typeface="Inter Medium"/>
              <a:cs typeface="Inter Medium"/>
              <a:sym typeface="Inter Medium"/>
            </a:endParaRPr>
          </a:p>
          <a:p>
            <a:pPr marL="0" lvl="0" indent="0" algn="l" rtl="0">
              <a:spcBef>
                <a:spcPts val="0"/>
              </a:spcBef>
              <a:spcAft>
                <a:spcPts val="0"/>
              </a:spcAft>
              <a:buNone/>
            </a:pPr>
            <a:r>
              <a:rPr lang="en" sz="900">
                <a:latin typeface="Inter Medium"/>
                <a:ea typeface="Inter Medium"/>
                <a:cs typeface="Inter Medium"/>
                <a:sym typeface="Inter Medium"/>
              </a:rPr>
              <a:t>including mainland China</a:t>
            </a:r>
            <a:endParaRPr sz="900">
              <a:latin typeface="Inter Medium"/>
              <a:ea typeface="Inter Medium"/>
              <a:cs typeface="Inter Medium"/>
              <a:sym typeface="Inter Medium"/>
            </a:endParaRPr>
          </a:p>
        </p:txBody>
      </p:sp>
      <p:sp>
        <p:nvSpPr>
          <p:cNvPr id="1194" name="Google Shape;1194;p133"/>
          <p:cNvSpPr txBox="1"/>
          <p:nvPr/>
        </p:nvSpPr>
        <p:spPr>
          <a:xfrm>
            <a:off x="272500" y="2548925"/>
            <a:ext cx="21075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Inter Medium"/>
                <a:ea typeface="Inter Medium"/>
                <a:cs typeface="Inter Medium"/>
                <a:sym typeface="Inter Medium"/>
              </a:rPr>
              <a:t>networks directly connect</a:t>
            </a:r>
            <a:endParaRPr sz="900">
              <a:latin typeface="Inter Medium"/>
              <a:ea typeface="Inter Medium"/>
              <a:cs typeface="Inter Medium"/>
              <a:sym typeface="Inter Medium"/>
            </a:endParaRPr>
          </a:p>
          <a:p>
            <a:pPr marL="0" lvl="0" indent="0" algn="l" rtl="0">
              <a:spcBef>
                <a:spcPts val="0"/>
              </a:spcBef>
              <a:spcAft>
                <a:spcPts val="0"/>
              </a:spcAft>
              <a:buNone/>
            </a:pPr>
            <a:r>
              <a:rPr lang="en" sz="900">
                <a:latin typeface="Inter Medium"/>
                <a:ea typeface="Inter Medium"/>
                <a:cs typeface="Inter Medium"/>
                <a:sym typeface="Inter Medium"/>
              </a:rPr>
              <a:t>to Cloudflare, including ISPs,</a:t>
            </a:r>
            <a:br>
              <a:rPr lang="en" sz="900">
                <a:latin typeface="Inter Medium"/>
                <a:ea typeface="Inter Medium"/>
                <a:cs typeface="Inter Medium"/>
                <a:sym typeface="Inter Medium"/>
              </a:rPr>
            </a:br>
            <a:r>
              <a:rPr lang="en" sz="900">
                <a:latin typeface="Inter Medium"/>
                <a:ea typeface="Inter Medium"/>
                <a:cs typeface="Inter Medium"/>
                <a:sym typeface="Inter Medium"/>
              </a:rPr>
              <a:t>cloud providers &amp; large enterprises</a:t>
            </a:r>
            <a:endParaRPr sz="900">
              <a:latin typeface="Inter Medium"/>
              <a:ea typeface="Inter Medium"/>
              <a:cs typeface="Inter Medium"/>
              <a:sym typeface="Inter Medium"/>
            </a:endParaRPr>
          </a:p>
        </p:txBody>
      </p:sp>
      <p:sp>
        <p:nvSpPr>
          <p:cNvPr id="1195" name="Google Shape;1195;p133"/>
          <p:cNvSpPr txBox="1"/>
          <p:nvPr/>
        </p:nvSpPr>
        <p:spPr>
          <a:xfrm>
            <a:off x="272500" y="3543100"/>
            <a:ext cx="1578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Inter Medium"/>
                <a:ea typeface="Inter Medium"/>
                <a:cs typeface="Inter Medium"/>
                <a:sym typeface="Inter Medium"/>
              </a:rPr>
              <a:t>of network edge capacity</a:t>
            </a:r>
            <a:endParaRPr sz="900">
              <a:latin typeface="Inter Medium"/>
              <a:ea typeface="Inter Medium"/>
              <a:cs typeface="Inter Medium"/>
              <a:sym typeface="Inter Medium"/>
            </a:endParaRPr>
          </a:p>
          <a:p>
            <a:pPr marL="0" lvl="0" indent="0" algn="l" rtl="0">
              <a:spcBef>
                <a:spcPts val="0"/>
              </a:spcBef>
              <a:spcAft>
                <a:spcPts val="0"/>
              </a:spcAft>
              <a:buNone/>
            </a:pPr>
            <a:r>
              <a:rPr lang="en" sz="900">
                <a:latin typeface="Inter Medium"/>
                <a:ea typeface="Inter Medium"/>
                <a:cs typeface="Inter Medium"/>
                <a:sym typeface="Inter Medium"/>
              </a:rPr>
              <a:t>&amp; growing</a:t>
            </a:r>
            <a:endParaRPr sz="900">
              <a:latin typeface="Inter Medium"/>
              <a:ea typeface="Inter Medium"/>
              <a:cs typeface="Inter Medium"/>
              <a:sym typeface="Inter Medium"/>
            </a:endParaRPr>
          </a:p>
        </p:txBody>
      </p:sp>
      <p:sp>
        <p:nvSpPr>
          <p:cNvPr id="1196" name="Google Shape;1196;p133"/>
          <p:cNvSpPr/>
          <p:nvPr/>
        </p:nvSpPr>
        <p:spPr>
          <a:xfrm>
            <a:off x="8648050" y="4733775"/>
            <a:ext cx="191700" cy="17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3"/>
          <p:cNvSpPr/>
          <p:nvPr/>
        </p:nvSpPr>
        <p:spPr>
          <a:xfrm>
            <a:off x="5572775" y="4818300"/>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3"/>
          <p:cNvSpPr txBox="1"/>
          <p:nvPr/>
        </p:nvSpPr>
        <p:spPr>
          <a:xfrm>
            <a:off x="5575050" y="4702650"/>
            <a:ext cx="2684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Inter Medium"/>
                <a:ea typeface="Inter Medium"/>
                <a:cs typeface="Inter Medium"/>
                <a:sym typeface="Inter Medium"/>
              </a:rPr>
              <a:t>= Cloudflare city</a:t>
            </a:r>
            <a:r>
              <a:rPr lang="en" sz="600">
                <a:solidFill>
                  <a:srgbClr val="7F7F7F"/>
                </a:solidFill>
                <a:latin typeface="Inter Medium"/>
                <a:ea typeface="Inter Medium"/>
                <a:cs typeface="Inter Medium"/>
                <a:sym typeface="Inter Medium"/>
              </a:rPr>
              <a:t> (Map data as of September 15, 2021)</a:t>
            </a:r>
            <a:endParaRPr sz="600">
              <a:solidFill>
                <a:srgbClr val="7F7F7F"/>
              </a:solidFill>
              <a:latin typeface="Inter Medium"/>
              <a:ea typeface="Inter Medium"/>
              <a:cs typeface="Inter Medium"/>
              <a:sym typeface="Inter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pic>
        <p:nvPicPr>
          <p:cNvPr id="1203" name="Google Shape;1203;p134"/>
          <p:cNvPicPr preferRelativeResize="0"/>
          <p:nvPr/>
        </p:nvPicPr>
        <p:blipFill>
          <a:blip r:embed="rId3">
            <a:alphaModFix/>
          </a:blip>
          <a:stretch>
            <a:fillRect/>
          </a:stretch>
        </p:blipFill>
        <p:spPr>
          <a:xfrm>
            <a:off x="0" y="-1"/>
            <a:ext cx="9258251" cy="5143500"/>
          </a:xfrm>
          <a:prstGeom prst="rect">
            <a:avLst/>
          </a:prstGeom>
          <a:noFill/>
          <a:ln>
            <a:noFill/>
          </a:ln>
        </p:spPr>
      </p:pic>
      <p:grpSp>
        <p:nvGrpSpPr>
          <p:cNvPr id="1204" name="Google Shape;1204;p134"/>
          <p:cNvGrpSpPr/>
          <p:nvPr/>
        </p:nvGrpSpPr>
        <p:grpSpPr>
          <a:xfrm>
            <a:off x="377433" y="4748832"/>
            <a:ext cx="931304" cy="135537"/>
            <a:chOff x="-674687" y="2312987"/>
            <a:chExt cx="10079053" cy="1466850"/>
          </a:xfrm>
        </p:grpSpPr>
        <p:sp>
          <p:nvSpPr>
            <p:cNvPr id="1205" name="Google Shape;1205;p134"/>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6" name="Google Shape;1206;p134"/>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07" name="Google Shape;1207;p134"/>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208" name="Google Shape;1208;p134"/>
          <p:cNvSpPr txBox="1"/>
          <p:nvPr/>
        </p:nvSpPr>
        <p:spPr>
          <a:xfrm>
            <a:off x="275075" y="237600"/>
            <a:ext cx="3264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Inter"/>
                <a:ea typeface="Inter"/>
                <a:cs typeface="Inter"/>
                <a:sym typeface="Inter"/>
              </a:rPr>
              <a:t>The power of every service everywhere.</a:t>
            </a:r>
            <a:endParaRPr sz="1800" b="1">
              <a:latin typeface="Inter"/>
              <a:ea typeface="Inter"/>
              <a:cs typeface="Inter"/>
              <a:sym typeface="Inter"/>
            </a:endParaRPr>
          </a:p>
        </p:txBody>
      </p:sp>
      <p:pic>
        <p:nvPicPr>
          <p:cNvPr id="1209" name="Google Shape;1209;p134"/>
          <p:cNvPicPr preferRelativeResize="0"/>
          <p:nvPr/>
        </p:nvPicPr>
        <p:blipFill>
          <a:blip r:embed="rId4">
            <a:alphaModFix/>
          </a:blip>
          <a:stretch>
            <a:fillRect/>
          </a:stretch>
        </p:blipFill>
        <p:spPr>
          <a:xfrm>
            <a:off x="7917400" y="2222000"/>
            <a:ext cx="398700" cy="411450"/>
          </a:xfrm>
          <a:prstGeom prst="rect">
            <a:avLst/>
          </a:prstGeom>
          <a:noFill/>
          <a:ln>
            <a:noFill/>
          </a:ln>
        </p:spPr>
      </p:pic>
      <p:pic>
        <p:nvPicPr>
          <p:cNvPr id="1210" name="Google Shape;1210;p134"/>
          <p:cNvPicPr preferRelativeResize="0"/>
          <p:nvPr/>
        </p:nvPicPr>
        <p:blipFill>
          <a:blip r:embed="rId5">
            <a:alphaModFix/>
          </a:blip>
          <a:stretch>
            <a:fillRect/>
          </a:stretch>
        </p:blipFill>
        <p:spPr>
          <a:xfrm>
            <a:off x="4325875" y="2010603"/>
            <a:ext cx="856250" cy="834244"/>
          </a:xfrm>
          <a:prstGeom prst="rect">
            <a:avLst/>
          </a:prstGeom>
          <a:noFill/>
          <a:ln>
            <a:noFill/>
          </a:ln>
        </p:spPr>
      </p:pic>
      <p:pic>
        <p:nvPicPr>
          <p:cNvPr id="1211" name="Google Shape;1211;p134"/>
          <p:cNvPicPr preferRelativeResize="0"/>
          <p:nvPr/>
        </p:nvPicPr>
        <p:blipFill>
          <a:blip r:embed="rId6">
            <a:alphaModFix/>
          </a:blip>
          <a:stretch>
            <a:fillRect/>
          </a:stretch>
        </p:blipFill>
        <p:spPr>
          <a:xfrm>
            <a:off x="6251668" y="2283700"/>
            <a:ext cx="856266" cy="288050"/>
          </a:xfrm>
          <a:prstGeom prst="rect">
            <a:avLst/>
          </a:prstGeom>
          <a:noFill/>
          <a:ln>
            <a:noFill/>
          </a:ln>
        </p:spPr>
      </p:pic>
      <p:sp>
        <p:nvSpPr>
          <p:cNvPr id="1212" name="Google Shape;1212;p134"/>
          <p:cNvSpPr txBox="1"/>
          <p:nvPr/>
        </p:nvSpPr>
        <p:spPr>
          <a:xfrm>
            <a:off x="935175" y="3309500"/>
            <a:ext cx="11625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2"/>
                </a:solidFill>
                <a:latin typeface="Inter"/>
                <a:ea typeface="Inter"/>
                <a:cs typeface="Inter"/>
                <a:sym typeface="Inter"/>
              </a:rPr>
              <a:t>Global network</a:t>
            </a:r>
            <a:endParaRPr sz="1300" b="1">
              <a:solidFill>
                <a:schemeClr val="dk2"/>
              </a:solidFill>
              <a:latin typeface="Inter"/>
              <a:ea typeface="Inter"/>
              <a:cs typeface="Inter"/>
              <a:sym typeface="Inter"/>
            </a:endParaRPr>
          </a:p>
        </p:txBody>
      </p:sp>
      <p:sp>
        <p:nvSpPr>
          <p:cNvPr id="1213" name="Google Shape;1213;p134"/>
          <p:cNvSpPr txBox="1"/>
          <p:nvPr/>
        </p:nvSpPr>
        <p:spPr>
          <a:xfrm>
            <a:off x="4109550" y="3309500"/>
            <a:ext cx="11625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2"/>
                </a:solidFill>
                <a:latin typeface="Inter"/>
                <a:ea typeface="Inter"/>
                <a:cs typeface="Inter"/>
                <a:sym typeface="Inter"/>
              </a:rPr>
              <a:t>Every</a:t>
            </a:r>
            <a:endParaRPr sz="1300" b="1">
              <a:solidFill>
                <a:schemeClr val="dk2"/>
              </a:solidFill>
              <a:latin typeface="Inter"/>
              <a:ea typeface="Inter"/>
              <a:cs typeface="Inter"/>
              <a:sym typeface="Inter"/>
            </a:endParaRPr>
          </a:p>
          <a:p>
            <a:pPr marL="0" lvl="0" indent="0" algn="ctr" rtl="0">
              <a:spcBef>
                <a:spcPts val="0"/>
              </a:spcBef>
              <a:spcAft>
                <a:spcPts val="0"/>
              </a:spcAft>
              <a:buNone/>
            </a:pPr>
            <a:r>
              <a:rPr lang="en" sz="1300" b="1">
                <a:solidFill>
                  <a:schemeClr val="dk2"/>
                </a:solidFill>
                <a:latin typeface="Inter"/>
                <a:ea typeface="Inter"/>
                <a:cs typeface="Inter"/>
                <a:sym typeface="Inter"/>
              </a:rPr>
              <a:t>data-center</a:t>
            </a:r>
            <a:endParaRPr sz="1300" b="1">
              <a:solidFill>
                <a:schemeClr val="dk2"/>
              </a:solidFill>
              <a:latin typeface="Inter"/>
              <a:ea typeface="Inter"/>
              <a:cs typeface="Inter"/>
              <a:sym typeface="Inter"/>
            </a:endParaRPr>
          </a:p>
        </p:txBody>
      </p:sp>
      <p:sp>
        <p:nvSpPr>
          <p:cNvPr id="1214" name="Google Shape;1214;p134"/>
          <p:cNvSpPr txBox="1"/>
          <p:nvPr/>
        </p:nvSpPr>
        <p:spPr>
          <a:xfrm>
            <a:off x="6098550" y="3309500"/>
            <a:ext cx="11625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2"/>
                </a:solidFill>
                <a:latin typeface="Inter"/>
                <a:ea typeface="Inter"/>
                <a:cs typeface="Inter"/>
                <a:sym typeface="Inter"/>
              </a:rPr>
              <a:t>Every</a:t>
            </a:r>
            <a:endParaRPr sz="1300" b="1">
              <a:solidFill>
                <a:schemeClr val="dk2"/>
              </a:solidFill>
              <a:latin typeface="Inter"/>
              <a:ea typeface="Inter"/>
              <a:cs typeface="Inter"/>
              <a:sym typeface="Inter"/>
            </a:endParaRPr>
          </a:p>
          <a:p>
            <a:pPr marL="0" lvl="0" indent="0" algn="ctr" rtl="0">
              <a:spcBef>
                <a:spcPts val="0"/>
              </a:spcBef>
              <a:spcAft>
                <a:spcPts val="0"/>
              </a:spcAft>
              <a:buNone/>
            </a:pPr>
            <a:r>
              <a:rPr lang="en" sz="1300" b="1">
                <a:solidFill>
                  <a:schemeClr val="dk2"/>
                </a:solidFill>
                <a:latin typeface="Inter"/>
                <a:ea typeface="Inter"/>
                <a:cs typeface="Inter"/>
                <a:sym typeface="Inter"/>
              </a:rPr>
              <a:t>server</a:t>
            </a:r>
            <a:endParaRPr sz="1300" b="1">
              <a:solidFill>
                <a:schemeClr val="dk2"/>
              </a:solidFill>
              <a:latin typeface="Inter"/>
              <a:ea typeface="Inter"/>
              <a:cs typeface="Inter"/>
              <a:sym typeface="Inter"/>
            </a:endParaRPr>
          </a:p>
        </p:txBody>
      </p:sp>
      <p:sp>
        <p:nvSpPr>
          <p:cNvPr id="1215" name="Google Shape;1215;p134"/>
          <p:cNvSpPr txBox="1"/>
          <p:nvPr/>
        </p:nvSpPr>
        <p:spPr>
          <a:xfrm>
            <a:off x="7535500" y="3309500"/>
            <a:ext cx="11625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chemeClr val="dk2"/>
                </a:solidFill>
                <a:latin typeface="Inter"/>
                <a:ea typeface="Inter"/>
                <a:cs typeface="Inter"/>
                <a:sym typeface="Inter"/>
              </a:rPr>
              <a:t>Every</a:t>
            </a:r>
            <a:endParaRPr sz="1300" b="1">
              <a:solidFill>
                <a:schemeClr val="dk2"/>
              </a:solidFill>
              <a:latin typeface="Inter"/>
              <a:ea typeface="Inter"/>
              <a:cs typeface="Inter"/>
              <a:sym typeface="Inter"/>
            </a:endParaRPr>
          </a:p>
          <a:p>
            <a:pPr marL="0" lvl="0" indent="0" algn="ctr" rtl="0">
              <a:spcBef>
                <a:spcPts val="0"/>
              </a:spcBef>
              <a:spcAft>
                <a:spcPts val="0"/>
              </a:spcAft>
              <a:buNone/>
            </a:pPr>
            <a:r>
              <a:rPr lang="en" sz="1300" b="1">
                <a:solidFill>
                  <a:schemeClr val="dk2"/>
                </a:solidFill>
                <a:latin typeface="Inter"/>
                <a:ea typeface="Inter"/>
                <a:cs typeface="Inter"/>
                <a:sym typeface="Inter"/>
              </a:rPr>
              <a:t>service</a:t>
            </a:r>
            <a:endParaRPr sz="1300" b="1">
              <a:solidFill>
                <a:schemeClr val="dk2"/>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pic>
        <p:nvPicPr>
          <p:cNvPr id="1220" name="Google Shape;1220;p135"/>
          <p:cNvPicPr preferRelativeResize="0"/>
          <p:nvPr/>
        </p:nvPicPr>
        <p:blipFill>
          <a:blip r:embed="rId3">
            <a:alphaModFix/>
          </a:blip>
          <a:stretch>
            <a:fillRect/>
          </a:stretch>
        </p:blipFill>
        <p:spPr>
          <a:xfrm>
            <a:off x="0" y="0"/>
            <a:ext cx="9143998" cy="5145571"/>
          </a:xfrm>
          <a:prstGeom prst="rect">
            <a:avLst/>
          </a:prstGeom>
          <a:noFill/>
          <a:ln>
            <a:noFill/>
          </a:ln>
        </p:spPr>
      </p:pic>
      <p:grpSp>
        <p:nvGrpSpPr>
          <p:cNvPr id="1221" name="Google Shape;1221;p135"/>
          <p:cNvGrpSpPr/>
          <p:nvPr/>
        </p:nvGrpSpPr>
        <p:grpSpPr>
          <a:xfrm>
            <a:off x="377433" y="4748832"/>
            <a:ext cx="931304" cy="135537"/>
            <a:chOff x="-674687" y="2312987"/>
            <a:chExt cx="10079053" cy="1466850"/>
          </a:xfrm>
        </p:grpSpPr>
        <p:sp>
          <p:nvSpPr>
            <p:cNvPr id="1222" name="Google Shape;1222;p135"/>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23" name="Google Shape;1223;p135"/>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24" name="Google Shape;1224;p135"/>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225" name="Google Shape;1225;p135"/>
          <p:cNvSpPr txBox="1"/>
          <p:nvPr/>
        </p:nvSpPr>
        <p:spPr>
          <a:xfrm>
            <a:off x="275075" y="237600"/>
            <a:ext cx="326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Inter"/>
                <a:ea typeface="Inter"/>
                <a:cs typeface="Inter"/>
                <a:sym typeface="Inter"/>
              </a:rPr>
              <a:t>Platform</a:t>
            </a:r>
            <a:endParaRPr sz="1800" b="1">
              <a:latin typeface="Inter"/>
              <a:ea typeface="Inter"/>
              <a:cs typeface="Inter"/>
              <a:sym typeface="Inter"/>
            </a:endParaRPr>
          </a:p>
        </p:txBody>
      </p:sp>
      <p:sp>
        <p:nvSpPr>
          <p:cNvPr id="1226" name="Google Shape;1226;p135"/>
          <p:cNvSpPr txBox="1"/>
          <p:nvPr/>
        </p:nvSpPr>
        <p:spPr>
          <a:xfrm>
            <a:off x="275075" y="836900"/>
            <a:ext cx="186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55DC"/>
                </a:solidFill>
                <a:latin typeface="Inter Medium"/>
                <a:ea typeface="Inter Medium"/>
                <a:cs typeface="Inter Medium"/>
                <a:sym typeface="Inter Medium"/>
              </a:rPr>
              <a:t>For your customers</a:t>
            </a:r>
            <a:endParaRPr>
              <a:solidFill>
                <a:srgbClr val="0055DC"/>
              </a:solidFill>
              <a:latin typeface="Inter Medium"/>
              <a:ea typeface="Inter Medium"/>
              <a:cs typeface="Inter Medium"/>
              <a:sym typeface="Inter Medium"/>
            </a:endParaRPr>
          </a:p>
        </p:txBody>
      </p:sp>
      <p:sp>
        <p:nvSpPr>
          <p:cNvPr id="1227" name="Google Shape;1227;p135"/>
          <p:cNvSpPr txBox="1"/>
          <p:nvPr/>
        </p:nvSpPr>
        <p:spPr>
          <a:xfrm>
            <a:off x="275075" y="3896800"/>
            <a:ext cx="19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55DC"/>
                </a:solidFill>
                <a:latin typeface="Inter Medium"/>
                <a:ea typeface="Inter Medium"/>
                <a:cs typeface="Inter Medium"/>
                <a:sym typeface="Inter Medium"/>
              </a:rPr>
              <a:t>For your developers</a:t>
            </a:r>
            <a:endParaRPr>
              <a:solidFill>
                <a:srgbClr val="0055DC"/>
              </a:solidFill>
              <a:latin typeface="Inter Medium"/>
              <a:ea typeface="Inter Medium"/>
              <a:cs typeface="Inter Medium"/>
              <a:sym typeface="Inter Medium"/>
            </a:endParaRPr>
          </a:p>
        </p:txBody>
      </p:sp>
      <p:sp>
        <p:nvSpPr>
          <p:cNvPr id="1228" name="Google Shape;1228;p135"/>
          <p:cNvSpPr txBox="1"/>
          <p:nvPr/>
        </p:nvSpPr>
        <p:spPr>
          <a:xfrm>
            <a:off x="7022050" y="2528175"/>
            <a:ext cx="19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941FBA"/>
                </a:solidFill>
                <a:latin typeface="Inter Medium"/>
                <a:ea typeface="Inter Medium"/>
                <a:cs typeface="Inter Medium"/>
                <a:sym typeface="Inter Medium"/>
              </a:rPr>
              <a:t>For your employees</a:t>
            </a:r>
            <a:endParaRPr>
              <a:solidFill>
                <a:srgbClr val="941FBA"/>
              </a:solidFill>
              <a:latin typeface="Inter Medium"/>
              <a:ea typeface="Inter Medium"/>
              <a:cs typeface="Inter Medium"/>
              <a:sym typeface="Inter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pic>
        <p:nvPicPr>
          <p:cNvPr id="1233" name="Google Shape;1233;p136"/>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234" name="Google Shape;1234;p136"/>
          <p:cNvGrpSpPr/>
          <p:nvPr/>
        </p:nvGrpSpPr>
        <p:grpSpPr>
          <a:xfrm>
            <a:off x="377433" y="4748832"/>
            <a:ext cx="931304" cy="135537"/>
            <a:chOff x="-674687" y="2312987"/>
            <a:chExt cx="10079053" cy="1466850"/>
          </a:xfrm>
        </p:grpSpPr>
        <p:sp>
          <p:nvSpPr>
            <p:cNvPr id="1235" name="Google Shape;1235;p136"/>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36" name="Google Shape;1236;p136"/>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37" name="Google Shape;1237;p136"/>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sp>
        <p:nvSpPr>
          <p:cNvPr id="1238" name="Google Shape;1238;p136"/>
          <p:cNvSpPr txBox="1"/>
          <p:nvPr/>
        </p:nvSpPr>
        <p:spPr>
          <a:xfrm>
            <a:off x="275075" y="237600"/>
            <a:ext cx="32643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Inter"/>
                <a:ea typeface="Inter"/>
                <a:cs typeface="Inter"/>
                <a:sym typeface="Inter"/>
              </a:rPr>
              <a:t>Cloudflare enables the</a:t>
            </a:r>
            <a:endParaRPr sz="1800" b="1">
              <a:latin typeface="Inter"/>
              <a:ea typeface="Inter"/>
              <a:cs typeface="Inter"/>
              <a:sym typeface="Inter"/>
            </a:endParaRPr>
          </a:p>
          <a:p>
            <a:pPr marL="0" lvl="0" indent="0" algn="l" rtl="0">
              <a:spcBef>
                <a:spcPts val="0"/>
              </a:spcBef>
              <a:spcAft>
                <a:spcPts val="0"/>
              </a:spcAft>
              <a:buNone/>
            </a:pPr>
            <a:r>
              <a:rPr lang="en" sz="1800" b="1">
                <a:latin typeface="Inter"/>
                <a:ea typeface="Inter"/>
                <a:cs typeface="Inter"/>
                <a:sym typeface="Inter"/>
              </a:rPr>
              <a:t>Transitions needed for</a:t>
            </a:r>
            <a:endParaRPr sz="1800" b="1">
              <a:latin typeface="Inter"/>
              <a:ea typeface="Inter"/>
              <a:cs typeface="Inter"/>
              <a:sym typeface="Inter"/>
            </a:endParaRPr>
          </a:p>
          <a:p>
            <a:pPr marL="0" lvl="0" indent="0" algn="l" rtl="0">
              <a:spcBef>
                <a:spcPts val="0"/>
              </a:spcBef>
              <a:spcAft>
                <a:spcPts val="0"/>
              </a:spcAft>
              <a:buNone/>
            </a:pPr>
            <a:r>
              <a:rPr lang="en" sz="1800" b="1">
                <a:latin typeface="Inter"/>
                <a:ea typeface="Inter"/>
                <a:cs typeface="Inter"/>
                <a:sym typeface="Inter"/>
              </a:rPr>
              <a:t>digital transformation</a:t>
            </a:r>
            <a:endParaRPr sz="1800" b="1">
              <a:latin typeface="Inter"/>
              <a:ea typeface="Inter"/>
              <a:cs typeface="Inter"/>
              <a:sym typeface="Inter"/>
            </a:endParaRPr>
          </a:p>
        </p:txBody>
      </p:sp>
      <p:sp>
        <p:nvSpPr>
          <p:cNvPr id="1239" name="Google Shape;1239;p136"/>
          <p:cNvSpPr txBox="1"/>
          <p:nvPr/>
        </p:nvSpPr>
        <p:spPr>
          <a:xfrm>
            <a:off x="275075" y="1367350"/>
            <a:ext cx="143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7F7F7F"/>
                </a:solidFill>
                <a:latin typeface="Inter"/>
                <a:ea typeface="Inter"/>
                <a:cs typeface="Inter"/>
                <a:sym typeface="Inter"/>
              </a:rPr>
              <a:t>Inconsistent Web</a:t>
            </a:r>
            <a:endParaRPr sz="1200">
              <a:solidFill>
                <a:srgbClr val="7F7F7F"/>
              </a:solidFill>
              <a:latin typeface="Inter"/>
              <a:ea typeface="Inter"/>
              <a:cs typeface="Inter"/>
              <a:sym typeface="Inter"/>
            </a:endParaRPr>
          </a:p>
        </p:txBody>
      </p:sp>
      <p:sp>
        <p:nvSpPr>
          <p:cNvPr id="1240" name="Google Shape;1240;p136"/>
          <p:cNvSpPr txBox="1"/>
          <p:nvPr/>
        </p:nvSpPr>
        <p:spPr>
          <a:xfrm>
            <a:off x="6771400" y="1367350"/>
            <a:ext cx="16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Inter"/>
                <a:ea typeface="Inter"/>
                <a:cs typeface="Inter"/>
                <a:sym typeface="Inter"/>
              </a:rPr>
              <a:t>Instant Experiences</a:t>
            </a:r>
            <a:endParaRPr sz="1200">
              <a:solidFill>
                <a:schemeClr val="lt1"/>
              </a:solidFill>
              <a:latin typeface="Inter"/>
              <a:ea typeface="Inter"/>
              <a:cs typeface="Inter"/>
              <a:sym typeface="Inter"/>
            </a:endParaRPr>
          </a:p>
        </p:txBody>
      </p:sp>
      <p:sp>
        <p:nvSpPr>
          <p:cNvPr id="1241" name="Google Shape;1241;p136"/>
          <p:cNvSpPr txBox="1"/>
          <p:nvPr/>
        </p:nvSpPr>
        <p:spPr>
          <a:xfrm>
            <a:off x="275075" y="1882400"/>
            <a:ext cx="143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7F7F7F"/>
                </a:solidFill>
                <a:latin typeface="Inter"/>
                <a:ea typeface="Inter"/>
                <a:cs typeface="Inter"/>
                <a:sym typeface="Inter"/>
              </a:rPr>
              <a:t>Centralized</a:t>
            </a:r>
            <a:endParaRPr sz="1200">
              <a:solidFill>
                <a:srgbClr val="7F7F7F"/>
              </a:solidFill>
              <a:latin typeface="Inter"/>
              <a:ea typeface="Inter"/>
              <a:cs typeface="Inter"/>
              <a:sym typeface="Inter"/>
            </a:endParaRPr>
          </a:p>
        </p:txBody>
      </p:sp>
      <p:sp>
        <p:nvSpPr>
          <p:cNvPr id="1242" name="Google Shape;1242;p136"/>
          <p:cNvSpPr txBox="1"/>
          <p:nvPr/>
        </p:nvSpPr>
        <p:spPr>
          <a:xfrm>
            <a:off x="275075" y="2397450"/>
            <a:ext cx="143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7F7F7F"/>
                </a:solidFill>
                <a:latin typeface="Inter"/>
                <a:ea typeface="Inter"/>
                <a:cs typeface="Inter"/>
                <a:sym typeface="Inter"/>
              </a:rPr>
              <a:t>Data Collection</a:t>
            </a:r>
            <a:endParaRPr sz="1200">
              <a:solidFill>
                <a:srgbClr val="7F7F7F"/>
              </a:solidFill>
              <a:latin typeface="Inter"/>
              <a:ea typeface="Inter"/>
              <a:cs typeface="Inter"/>
              <a:sym typeface="Inter"/>
            </a:endParaRPr>
          </a:p>
        </p:txBody>
      </p:sp>
      <p:sp>
        <p:nvSpPr>
          <p:cNvPr id="1243" name="Google Shape;1243;p136"/>
          <p:cNvSpPr txBox="1"/>
          <p:nvPr/>
        </p:nvSpPr>
        <p:spPr>
          <a:xfrm>
            <a:off x="275075" y="2912488"/>
            <a:ext cx="1431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7F7F7F"/>
                </a:solidFill>
                <a:latin typeface="Inter"/>
                <a:ea typeface="Inter"/>
                <a:cs typeface="Inter"/>
                <a:sym typeface="Inter"/>
              </a:rPr>
              <a:t>Perimeter</a:t>
            </a:r>
            <a:endParaRPr sz="1200">
              <a:solidFill>
                <a:srgbClr val="7F7F7F"/>
              </a:solidFill>
              <a:latin typeface="Inter"/>
              <a:ea typeface="Inter"/>
              <a:cs typeface="Inter"/>
              <a:sym typeface="Inter"/>
            </a:endParaRPr>
          </a:p>
        </p:txBody>
      </p:sp>
      <p:sp>
        <p:nvSpPr>
          <p:cNvPr id="1244" name="Google Shape;1244;p136"/>
          <p:cNvSpPr txBox="1"/>
          <p:nvPr/>
        </p:nvSpPr>
        <p:spPr>
          <a:xfrm>
            <a:off x="275075" y="3427550"/>
            <a:ext cx="179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7F7F7F"/>
                </a:solidFill>
                <a:latin typeface="Inter"/>
                <a:ea typeface="Inter"/>
                <a:cs typeface="Inter"/>
                <a:sym typeface="Inter"/>
              </a:rPr>
              <a:t>Proprietary Circuits</a:t>
            </a:r>
            <a:endParaRPr sz="1200">
              <a:solidFill>
                <a:srgbClr val="7F7F7F"/>
              </a:solidFill>
              <a:latin typeface="Inter"/>
              <a:ea typeface="Inter"/>
              <a:cs typeface="Inter"/>
              <a:sym typeface="Inter"/>
            </a:endParaRPr>
          </a:p>
        </p:txBody>
      </p:sp>
      <p:sp>
        <p:nvSpPr>
          <p:cNvPr id="1245" name="Google Shape;1245;p136"/>
          <p:cNvSpPr txBox="1"/>
          <p:nvPr/>
        </p:nvSpPr>
        <p:spPr>
          <a:xfrm>
            <a:off x="6771400" y="1882400"/>
            <a:ext cx="191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Inter"/>
                <a:ea typeface="Inter"/>
                <a:cs typeface="Inter"/>
                <a:sym typeface="Inter"/>
              </a:rPr>
              <a:t>Distributed Computing</a:t>
            </a:r>
            <a:endParaRPr sz="1200">
              <a:solidFill>
                <a:schemeClr val="lt1"/>
              </a:solidFill>
              <a:latin typeface="Inter"/>
              <a:ea typeface="Inter"/>
              <a:cs typeface="Inter"/>
              <a:sym typeface="Inter"/>
            </a:endParaRPr>
          </a:p>
        </p:txBody>
      </p:sp>
      <p:sp>
        <p:nvSpPr>
          <p:cNvPr id="1246" name="Google Shape;1246;p136"/>
          <p:cNvSpPr txBox="1"/>
          <p:nvPr/>
        </p:nvSpPr>
        <p:spPr>
          <a:xfrm>
            <a:off x="6771400" y="2397450"/>
            <a:ext cx="191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Inter"/>
                <a:ea typeface="Inter"/>
                <a:cs typeface="Inter"/>
                <a:sym typeface="Inter"/>
              </a:rPr>
              <a:t>Data Privacy</a:t>
            </a:r>
            <a:endParaRPr sz="1200">
              <a:solidFill>
                <a:schemeClr val="lt1"/>
              </a:solidFill>
              <a:latin typeface="Inter"/>
              <a:ea typeface="Inter"/>
              <a:cs typeface="Inter"/>
              <a:sym typeface="Inter"/>
            </a:endParaRPr>
          </a:p>
        </p:txBody>
      </p:sp>
      <p:sp>
        <p:nvSpPr>
          <p:cNvPr id="1247" name="Google Shape;1247;p136"/>
          <p:cNvSpPr txBox="1"/>
          <p:nvPr/>
        </p:nvSpPr>
        <p:spPr>
          <a:xfrm>
            <a:off x="6771400" y="2912500"/>
            <a:ext cx="191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Inter"/>
                <a:ea typeface="Inter"/>
                <a:cs typeface="Inter"/>
                <a:sym typeface="Inter"/>
              </a:rPr>
              <a:t>Zero Trust</a:t>
            </a:r>
            <a:endParaRPr sz="1200">
              <a:solidFill>
                <a:schemeClr val="lt1"/>
              </a:solidFill>
              <a:latin typeface="Inter"/>
              <a:ea typeface="Inter"/>
              <a:cs typeface="Inter"/>
              <a:sym typeface="Inter"/>
            </a:endParaRPr>
          </a:p>
        </p:txBody>
      </p:sp>
      <p:sp>
        <p:nvSpPr>
          <p:cNvPr id="1248" name="Google Shape;1248;p136"/>
          <p:cNvSpPr txBox="1"/>
          <p:nvPr/>
        </p:nvSpPr>
        <p:spPr>
          <a:xfrm>
            <a:off x="6771400" y="3427550"/>
            <a:ext cx="1917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Inter"/>
                <a:ea typeface="Inter"/>
                <a:cs typeface="Inter"/>
                <a:sym typeface="Inter"/>
              </a:rPr>
              <a:t>Network as a Service</a:t>
            </a:r>
            <a:endParaRPr sz="1200">
              <a:solidFill>
                <a:schemeClr val="lt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grpSp>
        <p:nvGrpSpPr>
          <p:cNvPr id="1253" name="Google Shape;1253;p137"/>
          <p:cNvGrpSpPr/>
          <p:nvPr/>
        </p:nvGrpSpPr>
        <p:grpSpPr>
          <a:xfrm>
            <a:off x="377433" y="4748832"/>
            <a:ext cx="931304" cy="135537"/>
            <a:chOff x="-674687" y="2312987"/>
            <a:chExt cx="10079053" cy="1466850"/>
          </a:xfrm>
        </p:grpSpPr>
        <p:sp>
          <p:nvSpPr>
            <p:cNvPr id="1254" name="Google Shape;1254;p137"/>
            <p:cNvSpPr/>
            <p:nvPr/>
          </p:nvSpPr>
          <p:spPr>
            <a:xfrm>
              <a:off x="-674687" y="2312987"/>
              <a:ext cx="2498721" cy="1466850"/>
            </a:xfrm>
            <a:custGeom>
              <a:avLst/>
              <a:gdLst/>
              <a:ahLst/>
              <a:cxnLst/>
              <a:rect l="l" t="t" r="r" b="b"/>
              <a:pathLst>
                <a:path w="6942" h="4076" extrusionOk="0">
                  <a:moveTo>
                    <a:pt x="6936" y="1668"/>
                  </a:moveTo>
                  <a:lnTo>
                    <a:pt x="6936" y="1668"/>
                  </a:lnTo>
                  <a:cubicBezTo>
                    <a:pt x="6725" y="714"/>
                    <a:pt x="5873" y="0"/>
                    <a:pt x="4852" y="0"/>
                  </a:cubicBezTo>
                  <a:cubicBezTo>
                    <a:pt x="3912" y="0"/>
                    <a:pt x="3116" y="606"/>
                    <a:pt x="2829" y="1448"/>
                  </a:cubicBezTo>
                  <a:cubicBezTo>
                    <a:pt x="2644" y="1309"/>
                    <a:pt x="2408" y="1237"/>
                    <a:pt x="2156" y="1263"/>
                  </a:cubicBezTo>
                  <a:cubicBezTo>
                    <a:pt x="1704" y="1309"/>
                    <a:pt x="1345" y="1668"/>
                    <a:pt x="1299" y="2119"/>
                  </a:cubicBezTo>
                  <a:cubicBezTo>
                    <a:pt x="1289" y="2237"/>
                    <a:pt x="1299" y="2350"/>
                    <a:pt x="1325" y="2453"/>
                  </a:cubicBezTo>
                  <a:cubicBezTo>
                    <a:pt x="590" y="2478"/>
                    <a:pt x="0" y="3079"/>
                    <a:pt x="0" y="3818"/>
                  </a:cubicBezTo>
                  <a:cubicBezTo>
                    <a:pt x="0" y="3885"/>
                    <a:pt x="5" y="3952"/>
                    <a:pt x="10" y="4018"/>
                  </a:cubicBezTo>
                  <a:cubicBezTo>
                    <a:pt x="15" y="4049"/>
                    <a:pt x="41" y="4075"/>
                    <a:pt x="77" y="4075"/>
                  </a:cubicBezTo>
                  <a:cubicBezTo>
                    <a:pt x="6073" y="4075"/>
                    <a:pt x="6073" y="4075"/>
                    <a:pt x="6073" y="4075"/>
                  </a:cubicBezTo>
                  <a:lnTo>
                    <a:pt x="6073" y="4075"/>
                  </a:lnTo>
                  <a:cubicBezTo>
                    <a:pt x="6109" y="4070"/>
                    <a:pt x="6140" y="4049"/>
                    <a:pt x="6150" y="4018"/>
                  </a:cubicBezTo>
                  <a:cubicBezTo>
                    <a:pt x="6197" y="3859"/>
                    <a:pt x="6197" y="3859"/>
                    <a:pt x="6197" y="3859"/>
                  </a:cubicBezTo>
                  <a:cubicBezTo>
                    <a:pt x="6248" y="3669"/>
                    <a:pt x="6227" y="3490"/>
                    <a:pt x="6135" y="3361"/>
                  </a:cubicBezTo>
                  <a:cubicBezTo>
                    <a:pt x="6053" y="3243"/>
                    <a:pt x="5909" y="3177"/>
                    <a:pt x="5740" y="3166"/>
                  </a:cubicBezTo>
                  <a:cubicBezTo>
                    <a:pt x="2490" y="3125"/>
                    <a:pt x="2490" y="3125"/>
                    <a:pt x="2490" y="3125"/>
                  </a:cubicBezTo>
                  <a:cubicBezTo>
                    <a:pt x="2469" y="3125"/>
                    <a:pt x="2449" y="3115"/>
                    <a:pt x="2439" y="3100"/>
                  </a:cubicBezTo>
                  <a:cubicBezTo>
                    <a:pt x="2428" y="3079"/>
                    <a:pt x="2428" y="3059"/>
                    <a:pt x="2434" y="3038"/>
                  </a:cubicBezTo>
                  <a:cubicBezTo>
                    <a:pt x="2444" y="3007"/>
                    <a:pt x="2475" y="2981"/>
                    <a:pt x="2511" y="2981"/>
                  </a:cubicBezTo>
                  <a:cubicBezTo>
                    <a:pt x="5786" y="2940"/>
                    <a:pt x="5786" y="2940"/>
                    <a:pt x="5786" y="2940"/>
                  </a:cubicBezTo>
                  <a:cubicBezTo>
                    <a:pt x="6176" y="2920"/>
                    <a:pt x="6597" y="2607"/>
                    <a:pt x="6746" y="2222"/>
                  </a:cubicBezTo>
                  <a:cubicBezTo>
                    <a:pt x="6931" y="1735"/>
                    <a:pt x="6931" y="1735"/>
                    <a:pt x="6931" y="1735"/>
                  </a:cubicBezTo>
                  <a:cubicBezTo>
                    <a:pt x="6936" y="1720"/>
                    <a:pt x="6941" y="1709"/>
                    <a:pt x="6941" y="1694"/>
                  </a:cubicBezTo>
                  <a:cubicBezTo>
                    <a:pt x="6941" y="1684"/>
                    <a:pt x="6936" y="1679"/>
                    <a:pt x="6936" y="1668"/>
                  </a:cubicBezTo>
                </a:path>
              </a:pathLst>
            </a:custGeom>
            <a:solidFill>
              <a:srgbClr val="F6821F"/>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55" name="Google Shape;1255;p137"/>
            <p:cNvSpPr/>
            <p:nvPr/>
          </p:nvSpPr>
          <p:spPr>
            <a:xfrm>
              <a:off x="1612900" y="2949575"/>
              <a:ext cx="954086" cy="830261"/>
            </a:xfrm>
            <a:custGeom>
              <a:avLst/>
              <a:gdLst/>
              <a:ahLst/>
              <a:cxnLst/>
              <a:rect l="l" t="t" r="r" b="b"/>
              <a:pathLst>
                <a:path w="2650" h="2305" extrusionOk="0">
                  <a:moveTo>
                    <a:pt x="872" y="0"/>
                  </a:moveTo>
                  <a:lnTo>
                    <a:pt x="872" y="0"/>
                  </a:lnTo>
                  <a:cubicBezTo>
                    <a:pt x="847" y="0"/>
                    <a:pt x="816" y="0"/>
                    <a:pt x="785" y="0"/>
                  </a:cubicBezTo>
                  <a:cubicBezTo>
                    <a:pt x="780" y="0"/>
                    <a:pt x="775" y="5"/>
                    <a:pt x="770" y="5"/>
                  </a:cubicBezTo>
                  <a:cubicBezTo>
                    <a:pt x="754" y="10"/>
                    <a:pt x="744" y="21"/>
                    <a:pt x="739" y="41"/>
                  </a:cubicBezTo>
                  <a:cubicBezTo>
                    <a:pt x="611" y="482"/>
                    <a:pt x="611" y="482"/>
                    <a:pt x="611" y="482"/>
                  </a:cubicBezTo>
                  <a:cubicBezTo>
                    <a:pt x="554" y="666"/>
                    <a:pt x="575" y="846"/>
                    <a:pt x="667" y="974"/>
                  </a:cubicBezTo>
                  <a:cubicBezTo>
                    <a:pt x="754" y="1092"/>
                    <a:pt x="893" y="1159"/>
                    <a:pt x="1068" y="1169"/>
                  </a:cubicBezTo>
                  <a:cubicBezTo>
                    <a:pt x="1755" y="1210"/>
                    <a:pt x="1755" y="1210"/>
                    <a:pt x="1755" y="1210"/>
                  </a:cubicBezTo>
                  <a:cubicBezTo>
                    <a:pt x="1776" y="1210"/>
                    <a:pt x="1796" y="1221"/>
                    <a:pt x="1807" y="1236"/>
                  </a:cubicBezTo>
                  <a:cubicBezTo>
                    <a:pt x="1817" y="1257"/>
                    <a:pt x="1822" y="1277"/>
                    <a:pt x="1817" y="1298"/>
                  </a:cubicBezTo>
                  <a:cubicBezTo>
                    <a:pt x="1802" y="1329"/>
                    <a:pt x="1771" y="1354"/>
                    <a:pt x="1740" y="1354"/>
                  </a:cubicBezTo>
                  <a:cubicBezTo>
                    <a:pt x="1021" y="1395"/>
                    <a:pt x="1021" y="1395"/>
                    <a:pt x="1021" y="1395"/>
                  </a:cubicBezTo>
                  <a:cubicBezTo>
                    <a:pt x="631" y="1416"/>
                    <a:pt x="210" y="1729"/>
                    <a:pt x="61" y="2114"/>
                  </a:cubicBezTo>
                  <a:cubicBezTo>
                    <a:pt x="10" y="2247"/>
                    <a:pt x="10" y="2247"/>
                    <a:pt x="10" y="2247"/>
                  </a:cubicBezTo>
                  <a:cubicBezTo>
                    <a:pt x="0" y="2273"/>
                    <a:pt x="15" y="2299"/>
                    <a:pt x="41" y="2304"/>
                  </a:cubicBezTo>
                  <a:cubicBezTo>
                    <a:pt x="46" y="2304"/>
                    <a:pt x="46" y="2304"/>
                    <a:pt x="46" y="2304"/>
                  </a:cubicBezTo>
                  <a:cubicBezTo>
                    <a:pt x="2520" y="2304"/>
                    <a:pt x="2520" y="2304"/>
                    <a:pt x="2520" y="2304"/>
                  </a:cubicBezTo>
                  <a:cubicBezTo>
                    <a:pt x="2551" y="2304"/>
                    <a:pt x="2577" y="2283"/>
                    <a:pt x="2582" y="2253"/>
                  </a:cubicBezTo>
                  <a:cubicBezTo>
                    <a:pt x="2628" y="2104"/>
                    <a:pt x="2649" y="1939"/>
                    <a:pt x="2649" y="1775"/>
                  </a:cubicBezTo>
                  <a:cubicBezTo>
                    <a:pt x="2649" y="795"/>
                    <a:pt x="1853" y="0"/>
                    <a:pt x="872" y="0"/>
                  </a:cubicBezTo>
                </a:path>
              </a:pathLst>
            </a:custGeom>
            <a:solidFill>
              <a:srgbClr val="FAAB4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1256" name="Google Shape;1256;p137"/>
            <p:cNvSpPr/>
            <p:nvPr/>
          </p:nvSpPr>
          <p:spPr>
            <a:xfrm>
              <a:off x="2817812" y="3224212"/>
              <a:ext cx="6586554" cy="554036"/>
            </a:xfrm>
            <a:custGeom>
              <a:avLst/>
              <a:gdLst/>
              <a:ahLst/>
              <a:cxnLst/>
              <a:rect l="l" t="t" r="r" b="b"/>
              <a:pathLst>
                <a:path w="18297" h="1541" extrusionOk="0">
                  <a:moveTo>
                    <a:pt x="4383" y="0"/>
                  </a:moveTo>
                  <a:lnTo>
                    <a:pt x="4383" y="0"/>
                  </a:lnTo>
                  <a:cubicBezTo>
                    <a:pt x="3927" y="0"/>
                    <a:pt x="3583" y="344"/>
                    <a:pt x="3583" y="770"/>
                  </a:cubicBezTo>
                  <a:cubicBezTo>
                    <a:pt x="3583" y="775"/>
                    <a:pt x="3583" y="775"/>
                    <a:pt x="3583" y="775"/>
                  </a:cubicBezTo>
                  <a:cubicBezTo>
                    <a:pt x="3583" y="1201"/>
                    <a:pt x="3922" y="1540"/>
                    <a:pt x="4378" y="1540"/>
                  </a:cubicBezTo>
                  <a:cubicBezTo>
                    <a:pt x="4835" y="1540"/>
                    <a:pt x="5179" y="1196"/>
                    <a:pt x="5179" y="770"/>
                  </a:cubicBezTo>
                  <a:cubicBezTo>
                    <a:pt x="5179" y="765"/>
                    <a:pt x="5179" y="765"/>
                    <a:pt x="5179" y="765"/>
                  </a:cubicBezTo>
                  <a:cubicBezTo>
                    <a:pt x="5179" y="339"/>
                    <a:pt x="4840" y="0"/>
                    <a:pt x="4383" y="0"/>
                  </a:cubicBezTo>
                  <a:close/>
                  <a:moveTo>
                    <a:pt x="4758" y="775"/>
                  </a:moveTo>
                  <a:lnTo>
                    <a:pt x="4758" y="775"/>
                  </a:lnTo>
                  <a:cubicBezTo>
                    <a:pt x="4758" y="985"/>
                    <a:pt x="4609" y="1170"/>
                    <a:pt x="4383" y="1170"/>
                  </a:cubicBezTo>
                  <a:cubicBezTo>
                    <a:pt x="4158" y="1170"/>
                    <a:pt x="4004" y="985"/>
                    <a:pt x="4004" y="770"/>
                  </a:cubicBezTo>
                  <a:cubicBezTo>
                    <a:pt x="4004" y="765"/>
                    <a:pt x="4004" y="765"/>
                    <a:pt x="4004" y="765"/>
                  </a:cubicBezTo>
                  <a:cubicBezTo>
                    <a:pt x="4004" y="554"/>
                    <a:pt x="4158" y="369"/>
                    <a:pt x="4378" y="369"/>
                  </a:cubicBezTo>
                  <a:cubicBezTo>
                    <a:pt x="4604" y="369"/>
                    <a:pt x="4758" y="554"/>
                    <a:pt x="4758" y="770"/>
                  </a:cubicBezTo>
                  <a:lnTo>
                    <a:pt x="4758" y="775"/>
                  </a:lnTo>
                  <a:close/>
                  <a:moveTo>
                    <a:pt x="796" y="369"/>
                  </a:moveTo>
                  <a:lnTo>
                    <a:pt x="796" y="369"/>
                  </a:lnTo>
                  <a:cubicBezTo>
                    <a:pt x="960" y="369"/>
                    <a:pt x="1093" y="472"/>
                    <a:pt x="1145" y="616"/>
                  </a:cubicBezTo>
                  <a:cubicBezTo>
                    <a:pt x="1576" y="616"/>
                    <a:pt x="1576" y="616"/>
                    <a:pt x="1576" y="616"/>
                  </a:cubicBezTo>
                  <a:cubicBezTo>
                    <a:pt x="1509" y="262"/>
                    <a:pt x="1201" y="0"/>
                    <a:pt x="796" y="0"/>
                  </a:cubicBezTo>
                  <a:cubicBezTo>
                    <a:pt x="339" y="0"/>
                    <a:pt x="0" y="344"/>
                    <a:pt x="0" y="770"/>
                  </a:cubicBezTo>
                  <a:cubicBezTo>
                    <a:pt x="0" y="775"/>
                    <a:pt x="0" y="775"/>
                    <a:pt x="0" y="775"/>
                  </a:cubicBezTo>
                  <a:cubicBezTo>
                    <a:pt x="0" y="1201"/>
                    <a:pt x="339" y="1540"/>
                    <a:pt x="796" y="1540"/>
                  </a:cubicBezTo>
                  <a:cubicBezTo>
                    <a:pt x="1186" y="1540"/>
                    <a:pt x="1489" y="1288"/>
                    <a:pt x="1571" y="950"/>
                  </a:cubicBezTo>
                  <a:cubicBezTo>
                    <a:pt x="1134" y="950"/>
                    <a:pt x="1134" y="950"/>
                    <a:pt x="1134" y="950"/>
                  </a:cubicBezTo>
                  <a:cubicBezTo>
                    <a:pt x="1078" y="1078"/>
                    <a:pt x="960" y="1170"/>
                    <a:pt x="796" y="1170"/>
                  </a:cubicBezTo>
                  <a:cubicBezTo>
                    <a:pt x="575" y="1170"/>
                    <a:pt x="421" y="985"/>
                    <a:pt x="421" y="770"/>
                  </a:cubicBezTo>
                  <a:cubicBezTo>
                    <a:pt x="421" y="765"/>
                    <a:pt x="421" y="765"/>
                    <a:pt x="421" y="765"/>
                  </a:cubicBezTo>
                  <a:cubicBezTo>
                    <a:pt x="421" y="554"/>
                    <a:pt x="570" y="369"/>
                    <a:pt x="796" y="369"/>
                  </a:cubicBezTo>
                  <a:close/>
                  <a:moveTo>
                    <a:pt x="2444" y="31"/>
                  </a:moveTo>
                  <a:lnTo>
                    <a:pt x="2444" y="31"/>
                  </a:lnTo>
                  <a:cubicBezTo>
                    <a:pt x="2033" y="31"/>
                    <a:pt x="2033" y="31"/>
                    <a:pt x="2033" y="31"/>
                  </a:cubicBezTo>
                  <a:cubicBezTo>
                    <a:pt x="2033" y="1509"/>
                    <a:pt x="2033" y="1509"/>
                    <a:pt x="2033" y="1509"/>
                  </a:cubicBezTo>
                  <a:cubicBezTo>
                    <a:pt x="3162" y="1509"/>
                    <a:pt x="3162" y="1509"/>
                    <a:pt x="3162" y="1509"/>
                  </a:cubicBezTo>
                  <a:cubicBezTo>
                    <a:pt x="3162" y="1150"/>
                    <a:pt x="3162" y="1150"/>
                    <a:pt x="3162" y="1150"/>
                  </a:cubicBezTo>
                  <a:cubicBezTo>
                    <a:pt x="2444" y="1150"/>
                    <a:pt x="2444" y="1150"/>
                    <a:pt x="2444" y="1150"/>
                  </a:cubicBezTo>
                  <a:lnTo>
                    <a:pt x="2444" y="31"/>
                  </a:lnTo>
                  <a:close/>
                  <a:moveTo>
                    <a:pt x="6642" y="862"/>
                  </a:moveTo>
                  <a:lnTo>
                    <a:pt x="6642" y="862"/>
                  </a:lnTo>
                  <a:cubicBezTo>
                    <a:pt x="6642" y="1068"/>
                    <a:pt x="6534" y="1165"/>
                    <a:pt x="6370" y="1165"/>
                  </a:cubicBezTo>
                  <a:cubicBezTo>
                    <a:pt x="6206" y="1165"/>
                    <a:pt x="6098" y="1068"/>
                    <a:pt x="6098" y="852"/>
                  </a:cubicBezTo>
                  <a:cubicBezTo>
                    <a:pt x="6098" y="31"/>
                    <a:pt x="6098" y="31"/>
                    <a:pt x="6098" y="31"/>
                  </a:cubicBezTo>
                  <a:cubicBezTo>
                    <a:pt x="5682" y="31"/>
                    <a:pt x="5682" y="31"/>
                    <a:pt x="5682" y="31"/>
                  </a:cubicBezTo>
                  <a:cubicBezTo>
                    <a:pt x="5682" y="862"/>
                    <a:pt x="5682" y="862"/>
                    <a:pt x="5682" y="862"/>
                  </a:cubicBezTo>
                  <a:cubicBezTo>
                    <a:pt x="5682" y="1324"/>
                    <a:pt x="5944" y="1535"/>
                    <a:pt x="6365" y="1535"/>
                  </a:cubicBezTo>
                  <a:cubicBezTo>
                    <a:pt x="6786" y="1535"/>
                    <a:pt x="7058" y="1329"/>
                    <a:pt x="7058" y="852"/>
                  </a:cubicBezTo>
                  <a:cubicBezTo>
                    <a:pt x="7058" y="31"/>
                    <a:pt x="7058" y="31"/>
                    <a:pt x="7058" y="31"/>
                  </a:cubicBezTo>
                  <a:cubicBezTo>
                    <a:pt x="6642" y="31"/>
                    <a:pt x="6642" y="31"/>
                    <a:pt x="6642" y="31"/>
                  </a:cubicBezTo>
                  <a:lnTo>
                    <a:pt x="6642" y="862"/>
                  </a:lnTo>
                  <a:close/>
                  <a:moveTo>
                    <a:pt x="13639" y="20"/>
                  </a:moveTo>
                  <a:lnTo>
                    <a:pt x="13639" y="20"/>
                  </a:lnTo>
                  <a:cubicBezTo>
                    <a:pt x="13008" y="1509"/>
                    <a:pt x="13008" y="1509"/>
                    <a:pt x="13008" y="1509"/>
                  </a:cubicBezTo>
                  <a:cubicBezTo>
                    <a:pt x="13439" y="1509"/>
                    <a:pt x="13439" y="1509"/>
                    <a:pt x="13439" y="1509"/>
                  </a:cubicBezTo>
                  <a:cubicBezTo>
                    <a:pt x="13547" y="1247"/>
                    <a:pt x="13547" y="1247"/>
                    <a:pt x="13547" y="1247"/>
                  </a:cubicBezTo>
                  <a:cubicBezTo>
                    <a:pt x="14117" y="1247"/>
                    <a:pt x="14117" y="1247"/>
                    <a:pt x="14117" y="1247"/>
                  </a:cubicBezTo>
                  <a:cubicBezTo>
                    <a:pt x="14225" y="1509"/>
                    <a:pt x="14225" y="1509"/>
                    <a:pt x="14225" y="1509"/>
                  </a:cubicBezTo>
                  <a:cubicBezTo>
                    <a:pt x="14666" y="1509"/>
                    <a:pt x="14666" y="1509"/>
                    <a:pt x="14666" y="1509"/>
                  </a:cubicBezTo>
                  <a:cubicBezTo>
                    <a:pt x="14035" y="20"/>
                    <a:pt x="14035" y="20"/>
                    <a:pt x="14035" y="20"/>
                  </a:cubicBezTo>
                  <a:lnTo>
                    <a:pt x="13639" y="20"/>
                  </a:lnTo>
                  <a:close/>
                  <a:moveTo>
                    <a:pt x="13665" y="924"/>
                  </a:moveTo>
                  <a:lnTo>
                    <a:pt x="13665" y="924"/>
                  </a:lnTo>
                  <a:cubicBezTo>
                    <a:pt x="13835" y="503"/>
                    <a:pt x="13835" y="503"/>
                    <a:pt x="13835" y="503"/>
                  </a:cubicBezTo>
                  <a:cubicBezTo>
                    <a:pt x="13999" y="924"/>
                    <a:pt x="13999" y="924"/>
                    <a:pt x="13999" y="924"/>
                  </a:cubicBezTo>
                  <a:lnTo>
                    <a:pt x="13665" y="924"/>
                  </a:lnTo>
                  <a:close/>
                  <a:moveTo>
                    <a:pt x="8254" y="31"/>
                  </a:moveTo>
                  <a:lnTo>
                    <a:pt x="8254" y="31"/>
                  </a:lnTo>
                  <a:cubicBezTo>
                    <a:pt x="7684" y="31"/>
                    <a:pt x="7684" y="31"/>
                    <a:pt x="7684" y="31"/>
                  </a:cubicBezTo>
                  <a:cubicBezTo>
                    <a:pt x="7684" y="1509"/>
                    <a:pt x="7684" y="1509"/>
                    <a:pt x="7684" y="1509"/>
                  </a:cubicBezTo>
                  <a:cubicBezTo>
                    <a:pt x="8249" y="1509"/>
                    <a:pt x="8249" y="1509"/>
                    <a:pt x="8249" y="1509"/>
                  </a:cubicBezTo>
                  <a:cubicBezTo>
                    <a:pt x="8783" y="1509"/>
                    <a:pt x="9091" y="1191"/>
                    <a:pt x="9091" y="765"/>
                  </a:cubicBezTo>
                  <a:cubicBezTo>
                    <a:pt x="9091" y="760"/>
                    <a:pt x="9091" y="760"/>
                    <a:pt x="9091" y="760"/>
                  </a:cubicBezTo>
                  <a:cubicBezTo>
                    <a:pt x="9091" y="334"/>
                    <a:pt x="8783" y="31"/>
                    <a:pt x="8254" y="31"/>
                  </a:cubicBezTo>
                  <a:close/>
                  <a:moveTo>
                    <a:pt x="8670" y="770"/>
                  </a:moveTo>
                  <a:lnTo>
                    <a:pt x="8670" y="770"/>
                  </a:lnTo>
                  <a:cubicBezTo>
                    <a:pt x="8670" y="1011"/>
                    <a:pt x="8511" y="1145"/>
                    <a:pt x="8264" y="1145"/>
                  </a:cubicBezTo>
                  <a:cubicBezTo>
                    <a:pt x="8095" y="1145"/>
                    <a:pt x="8095" y="1145"/>
                    <a:pt x="8095" y="1145"/>
                  </a:cubicBezTo>
                  <a:cubicBezTo>
                    <a:pt x="8095" y="395"/>
                    <a:pt x="8095" y="395"/>
                    <a:pt x="8095" y="395"/>
                  </a:cubicBezTo>
                  <a:cubicBezTo>
                    <a:pt x="8264" y="395"/>
                    <a:pt x="8264" y="395"/>
                    <a:pt x="8264" y="395"/>
                  </a:cubicBezTo>
                  <a:cubicBezTo>
                    <a:pt x="8511" y="395"/>
                    <a:pt x="8670" y="529"/>
                    <a:pt x="8670" y="770"/>
                  </a:cubicBezTo>
                  <a:close/>
                  <a:moveTo>
                    <a:pt x="17505" y="1160"/>
                  </a:moveTo>
                  <a:lnTo>
                    <a:pt x="17505" y="1160"/>
                  </a:lnTo>
                  <a:cubicBezTo>
                    <a:pt x="17505" y="924"/>
                    <a:pt x="17505" y="924"/>
                    <a:pt x="17505" y="924"/>
                  </a:cubicBezTo>
                  <a:cubicBezTo>
                    <a:pt x="18214" y="924"/>
                    <a:pt x="18214" y="924"/>
                    <a:pt x="18214" y="924"/>
                  </a:cubicBezTo>
                  <a:cubicBezTo>
                    <a:pt x="18214" y="601"/>
                    <a:pt x="18214" y="601"/>
                    <a:pt x="18214" y="601"/>
                  </a:cubicBezTo>
                  <a:cubicBezTo>
                    <a:pt x="17505" y="601"/>
                    <a:pt x="17505" y="601"/>
                    <a:pt x="17505" y="601"/>
                  </a:cubicBezTo>
                  <a:cubicBezTo>
                    <a:pt x="17505" y="380"/>
                    <a:pt x="17505" y="380"/>
                    <a:pt x="17505" y="380"/>
                  </a:cubicBezTo>
                  <a:cubicBezTo>
                    <a:pt x="18285" y="380"/>
                    <a:pt x="18285" y="380"/>
                    <a:pt x="18285" y="380"/>
                  </a:cubicBezTo>
                  <a:cubicBezTo>
                    <a:pt x="18285" y="31"/>
                    <a:pt x="18285" y="31"/>
                    <a:pt x="18285" y="31"/>
                  </a:cubicBezTo>
                  <a:cubicBezTo>
                    <a:pt x="17100" y="31"/>
                    <a:pt x="17100" y="31"/>
                    <a:pt x="17100" y="31"/>
                  </a:cubicBezTo>
                  <a:cubicBezTo>
                    <a:pt x="17100" y="1509"/>
                    <a:pt x="17100" y="1509"/>
                    <a:pt x="17100" y="1509"/>
                  </a:cubicBezTo>
                  <a:cubicBezTo>
                    <a:pt x="18296" y="1509"/>
                    <a:pt x="18296" y="1509"/>
                    <a:pt x="18296" y="1509"/>
                  </a:cubicBezTo>
                  <a:cubicBezTo>
                    <a:pt x="18296" y="1160"/>
                    <a:pt x="18296" y="1160"/>
                    <a:pt x="18296" y="1160"/>
                  </a:cubicBezTo>
                  <a:lnTo>
                    <a:pt x="17505" y="1160"/>
                  </a:lnTo>
                  <a:close/>
                  <a:moveTo>
                    <a:pt x="16504" y="539"/>
                  </a:moveTo>
                  <a:lnTo>
                    <a:pt x="16504" y="539"/>
                  </a:lnTo>
                  <a:cubicBezTo>
                    <a:pt x="16504" y="534"/>
                    <a:pt x="16504" y="534"/>
                    <a:pt x="16504" y="534"/>
                  </a:cubicBezTo>
                  <a:cubicBezTo>
                    <a:pt x="16504" y="390"/>
                    <a:pt x="16463" y="277"/>
                    <a:pt x="16376" y="190"/>
                  </a:cubicBezTo>
                  <a:cubicBezTo>
                    <a:pt x="16273" y="87"/>
                    <a:pt x="16119" y="31"/>
                    <a:pt x="15893" y="31"/>
                  </a:cubicBezTo>
                  <a:cubicBezTo>
                    <a:pt x="15195" y="31"/>
                    <a:pt x="15195" y="31"/>
                    <a:pt x="15195" y="31"/>
                  </a:cubicBezTo>
                  <a:cubicBezTo>
                    <a:pt x="15195" y="1509"/>
                    <a:pt x="15195" y="1509"/>
                    <a:pt x="15195" y="1509"/>
                  </a:cubicBezTo>
                  <a:cubicBezTo>
                    <a:pt x="15606" y="1509"/>
                    <a:pt x="15606" y="1509"/>
                    <a:pt x="15606" y="1509"/>
                  </a:cubicBezTo>
                  <a:cubicBezTo>
                    <a:pt x="15606" y="1062"/>
                    <a:pt x="15606" y="1062"/>
                    <a:pt x="15606" y="1062"/>
                  </a:cubicBezTo>
                  <a:cubicBezTo>
                    <a:pt x="15785" y="1062"/>
                    <a:pt x="15785" y="1062"/>
                    <a:pt x="15785" y="1062"/>
                  </a:cubicBezTo>
                  <a:cubicBezTo>
                    <a:pt x="16083" y="1509"/>
                    <a:pt x="16083" y="1509"/>
                    <a:pt x="16083" y="1509"/>
                  </a:cubicBezTo>
                  <a:cubicBezTo>
                    <a:pt x="16555" y="1509"/>
                    <a:pt x="16555" y="1509"/>
                    <a:pt x="16555" y="1509"/>
                  </a:cubicBezTo>
                  <a:cubicBezTo>
                    <a:pt x="16201" y="996"/>
                    <a:pt x="16201" y="996"/>
                    <a:pt x="16201" y="996"/>
                  </a:cubicBezTo>
                  <a:cubicBezTo>
                    <a:pt x="16386" y="914"/>
                    <a:pt x="16504" y="765"/>
                    <a:pt x="16504" y="539"/>
                  </a:cubicBezTo>
                  <a:close/>
                  <a:moveTo>
                    <a:pt x="16093" y="565"/>
                  </a:moveTo>
                  <a:lnTo>
                    <a:pt x="16093" y="565"/>
                  </a:lnTo>
                  <a:cubicBezTo>
                    <a:pt x="16093" y="672"/>
                    <a:pt x="16011" y="739"/>
                    <a:pt x="15873" y="739"/>
                  </a:cubicBezTo>
                  <a:lnTo>
                    <a:pt x="15873" y="739"/>
                  </a:lnTo>
                  <a:cubicBezTo>
                    <a:pt x="15601" y="739"/>
                    <a:pt x="15601" y="739"/>
                    <a:pt x="15601" y="739"/>
                  </a:cubicBezTo>
                  <a:cubicBezTo>
                    <a:pt x="15601" y="385"/>
                    <a:pt x="15601" y="385"/>
                    <a:pt x="15601" y="385"/>
                  </a:cubicBezTo>
                  <a:cubicBezTo>
                    <a:pt x="15873" y="385"/>
                    <a:pt x="15873" y="385"/>
                    <a:pt x="15873" y="385"/>
                  </a:cubicBezTo>
                  <a:cubicBezTo>
                    <a:pt x="16011" y="385"/>
                    <a:pt x="16093" y="446"/>
                    <a:pt x="16093" y="559"/>
                  </a:cubicBezTo>
                  <a:lnTo>
                    <a:pt x="16093" y="565"/>
                  </a:lnTo>
                  <a:close/>
                  <a:moveTo>
                    <a:pt x="11853" y="31"/>
                  </a:moveTo>
                  <a:lnTo>
                    <a:pt x="11853" y="31"/>
                  </a:lnTo>
                  <a:cubicBezTo>
                    <a:pt x="11442" y="31"/>
                    <a:pt x="11442" y="31"/>
                    <a:pt x="11442" y="31"/>
                  </a:cubicBezTo>
                  <a:cubicBezTo>
                    <a:pt x="11442" y="1509"/>
                    <a:pt x="11442" y="1509"/>
                    <a:pt x="11442" y="1509"/>
                  </a:cubicBezTo>
                  <a:cubicBezTo>
                    <a:pt x="12567" y="1509"/>
                    <a:pt x="12567" y="1509"/>
                    <a:pt x="12567" y="1509"/>
                  </a:cubicBezTo>
                  <a:cubicBezTo>
                    <a:pt x="12567" y="1150"/>
                    <a:pt x="12567" y="1150"/>
                    <a:pt x="12567" y="1150"/>
                  </a:cubicBezTo>
                  <a:cubicBezTo>
                    <a:pt x="11853" y="1150"/>
                    <a:pt x="11853" y="1150"/>
                    <a:pt x="11853" y="1150"/>
                  </a:cubicBezTo>
                  <a:lnTo>
                    <a:pt x="11853" y="31"/>
                  </a:lnTo>
                  <a:close/>
                  <a:moveTo>
                    <a:pt x="9686" y="1509"/>
                  </a:moveTo>
                  <a:lnTo>
                    <a:pt x="9686" y="1509"/>
                  </a:lnTo>
                  <a:cubicBezTo>
                    <a:pt x="10097" y="1509"/>
                    <a:pt x="10097" y="1509"/>
                    <a:pt x="10097" y="1509"/>
                  </a:cubicBezTo>
                  <a:cubicBezTo>
                    <a:pt x="10097" y="980"/>
                    <a:pt x="10097" y="980"/>
                    <a:pt x="10097" y="980"/>
                  </a:cubicBezTo>
                  <a:cubicBezTo>
                    <a:pt x="10795" y="980"/>
                    <a:pt x="10795" y="980"/>
                    <a:pt x="10795" y="980"/>
                  </a:cubicBezTo>
                  <a:cubicBezTo>
                    <a:pt x="10795" y="642"/>
                    <a:pt x="10795" y="642"/>
                    <a:pt x="10795" y="642"/>
                  </a:cubicBezTo>
                  <a:cubicBezTo>
                    <a:pt x="10097" y="642"/>
                    <a:pt x="10097" y="642"/>
                    <a:pt x="10097" y="642"/>
                  </a:cubicBezTo>
                  <a:cubicBezTo>
                    <a:pt x="10097" y="390"/>
                    <a:pt x="10097" y="390"/>
                    <a:pt x="10097" y="390"/>
                  </a:cubicBezTo>
                  <a:cubicBezTo>
                    <a:pt x="10872" y="390"/>
                    <a:pt x="10872" y="390"/>
                    <a:pt x="10872" y="390"/>
                  </a:cubicBezTo>
                  <a:cubicBezTo>
                    <a:pt x="10872" y="31"/>
                    <a:pt x="10872" y="31"/>
                    <a:pt x="10872" y="31"/>
                  </a:cubicBezTo>
                  <a:cubicBezTo>
                    <a:pt x="9686" y="31"/>
                    <a:pt x="9686" y="31"/>
                    <a:pt x="9686" y="31"/>
                  </a:cubicBezTo>
                  <a:lnTo>
                    <a:pt x="9686" y="1509"/>
                  </a:lnTo>
                  <a:close/>
                </a:path>
              </a:pathLst>
            </a:custGeom>
            <a:solidFill>
              <a:srgbClr val="222222"/>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pic>
        <p:nvPicPr>
          <p:cNvPr id="1257" name="Google Shape;1257;p137"/>
          <p:cNvPicPr preferRelativeResize="0"/>
          <p:nvPr/>
        </p:nvPicPr>
        <p:blipFill rotWithShape="1">
          <a:blip r:embed="rId3">
            <a:alphaModFix/>
          </a:blip>
          <a:srcRect/>
          <a:stretch/>
        </p:blipFill>
        <p:spPr>
          <a:xfrm>
            <a:off x="0" y="-10"/>
            <a:ext cx="9144005" cy="5143511"/>
          </a:xfrm>
          <a:prstGeom prst="rect">
            <a:avLst/>
          </a:prstGeom>
          <a:noFill/>
          <a:ln>
            <a:noFill/>
          </a:ln>
        </p:spPr>
      </p:pic>
      <p:sp>
        <p:nvSpPr>
          <p:cNvPr id="1258" name="Google Shape;1258;p137"/>
          <p:cNvSpPr txBox="1"/>
          <p:nvPr/>
        </p:nvSpPr>
        <p:spPr>
          <a:xfrm>
            <a:off x="276425" y="269950"/>
            <a:ext cx="3700800" cy="1764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3800" b="1">
                <a:solidFill>
                  <a:schemeClr val="lt1"/>
                </a:solidFill>
                <a:latin typeface="Inter"/>
                <a:ea typeface="Inter"/>
                <a:cs typeface="Inter"/>
                <a:sym typeface="Inter"/>
              </a:rPr>
              <a:t>Why is </a:t>
            </a:r>
            <a:br>
              <a:rPr lang="en" sz="3800" b="1">
                <a:solidFill>
                  <a:schemeClr val="lt1"/>
                </a:solidFill>
                <a:latin typeface="Inter"/>
                <a:ea typeface="Inter"/>
                <a:cs typeface="Inter"/>
                <a:sym typeface="Inter"/>
              </a:rPr>
            </a:br>
            <a:r>
              <a:rPr lang="en" sz="3800" b="1">
                <a:solidFill>
                  <a:schemeClr val="lt1"/>
                </a:solidFill>
                <a:latin typeface="Inter"/>
                <a:ea typeface="Inter"/>
                <a:cs typeface="Inter"/>
                <a:sym typeface="Inter"/>
              </a:rPr>
              <a:t>Cloudflare </a:t>
            </a:r>
            <a:endParaRPr sz="3800" b="1">
              <a:solidFill>
                <a:schemeClr val="lt1"/>
              </a:solidFill>
              <a:latin typeface="Inter"/>
              <a:ea typeface="Inter"/>
              <a:cs typeface="Inter"/>
              <a:sym typeface="Inter"/>
            </a:endParaRPr>
          </a:p>
          <a:p>
            <a:pPr marL="0" lvl="0" indent="0" algn="l" rtl="0">
              <a:lnSpc>
                <a:spcPct val="90000"/>
              </a:lnSpc>
              <a:spcBef>
                <a:spcPts val="0"/>
              </a:spcBef>
              <a:spcAft>
                <a:spcPts val="0"/>
              </a:spcAft>
              <a:buNone/>
            </a:pPr>
            <a:r>
              <a:rPr lang="en" sz="3800" b="1">
                <a:solidFill>
                  <a:schemeClr val="lt1"/>
                </a:solidFill>
                <a:latin typeface="Inter"/>
                <a:ea typeface="Inter"/>
                <a:cs typeface="Inter"/>
                <a:sym typeface="Inter"/>
              </a:rPr>
              <a:t>better?</a:t>
            </a:r>
            <a:endParaRPr sz="3800" b="1">
              <a:solidFill>
                <a:schemeClr val="lt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Cloudflare Standard">
  <a:themeElements>
    <a:clrScheme name="Simple Light">
      <a:dk1>
        <a:srgbClr val="222222"/>
      </a:dk1>
      <a:lt1>
        <a:srgbClr val="FFFFFF"/>
      </a:lt1>
      <a:dk2>
        <a:srgbClr val="FF6633"/>
      </a:dk2>
      <a:lt2>
        <a:srgbClr val="F6821F"/>
      </a:lt2>
      <a:accent1>
        <a:srgbClr val="003682"/>
      </a:accent1>
      <a:accent2>
        <a:srgbClr val="0055DC"/>
      </a:accent2>
      <a:accent3>
        <a:srgbClr val="C5EBF5"/>
      </a:accent3>
      <a:accent4>
        <a:srgbClr val="E2F5FA"/>
      </a:accent4>
      <a:accent5>
        <a:srgbClr val="F8FBFB"/>
      </a:accent5>
      <a:accent6>
        <a:srgbClr val="FFFFFF"/>
      </a:accent6>
      <a:hlink>
        <a:srgbClr val="FF66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loudflare Standard">
  <a:themeElements>
    <a:clrScheme name="Simple Light">
      <a:dk1>
        <a:srgbClr val="222222"/>
      </a:dk1>
      <a:lt1>
        <a:srgbClr val="FFFFFF"/>
      </a:lt1>
      <a:dk2>
        <a:srgbClr val="FF6633"/>
      </a:dk2>
      <a:lt2>
        <a:srgbClr val="F6821F"/>
      </a:lt2>
      <a:accent1>
        <a:srgbClr val="003682"/>
      </a:accent1>
      <a:accent2>
        <a:srgbClr val="0055DC"/>
      </a:accent2>
      <a:accent3>
        <a:srgbClr val="C5EBF5"/>
      </a:accent3>
      <a:accent4>
        <a:srgbClr val="E2F5FA"/>
      </a:accent4>
      <a:accent5>
        <a:srgbClr val="F8FBFB"/>
      </a:accent5>
      <a:accent6>
        <a:srgbClr val="FFFFFF"/>
      </a:accent6>
      <a:hlink>
        <a:srgbClr val="FF66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1388</Words>
  <Application>Microsoft Office PowerPoint</Application>
  <PresentationFormat>On-screen Show (16:9)</PresentationFormat>
  <Paragraphs>203</Paragraphs>
  <Slides>17</Slides>
  <Notes>17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17</vt:i4>
      </vt:variant>
    </vt:vector>
  </HeadingPairs>
  <TitlesOfParts>
    <vt:vector size="29" baseType="lpstr">
      <vt:lpstr>Roboto</vt:lpstr>
      <vt:lpstr>Inter Medium</vt:lpstr>
      <vt:lpstr>Arial</vt:lpstr>
      <vt:lpstr>Inter SemiBold</vt:lpstr>
      <vt:lpstr>Gill Sans</vt:lpstr>
      <vt:lpstr>Helvetica Neue</vt:lpstr>
      <vt:lpstr>Inter</vt:lpstr>
      <vt:lpstr>Play</vt:lpstr>
      <vt:lpstr>Inter Light</vt:lpstr>
      <vt:lpstr>Cloudflare Standard</vt:lpstr>
      <vt:lpstr>Cloudflare Standard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Typical Results  from Customers</vt:lpstr>
      <vt:lpstr>Trusted by the  world’s leading brands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Siddhesh Chavan</cp:lastModifiedBy>
  <cp:revision>1</cp:revision>
  <dcterms:modified xsi:type="dcterms:W3CDTF">2022-03-30T18:49:18Z</dcterms:modified>
</cp:coreProperties>
</file>